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0" r:id="rId4"/>
    <p:sldId id="416" r:id="rId5"/>
    <p:sldId id="295" r:id="rId6"/>
    <p:sldId id="271" r:id="rId7"/>
    <p:sldId id="313" r:id="rId8"/>
    <p:sldId id="314" r:id="rId9"/>
    <p:sldId id="300" r:id="rId10"/>
    <p:sldId id="273" r:id="rId11"/>
    <p:sldId id="272" r:id="rId12"/>
    <p:sldId id="302" r:id="rId13"/>
    <p:sldId id="294" r:id="rId14"/>
    <p:sldId id="360" r:id="rId15"/>
    <p:sldId id="384" r:id="rId16"/>
    <p:sldId id="385" r:id="rId17"/>
    <p:sldId id="274" r:id="rId18"/>
    <p:sldId id="275" r:id="rId19"/>
    <p:sldId id="306" r:id="rId20"/>
    <p:sldId id="307" r:id="rId21"/>
    <p:sldId id="301" r:id="rId22"/>
    <p:sldId id="308" r:id="rId23"/>
    <p:sldId id="276" r:id="rId24"/>
    <p:sldId id="309" r:id="rId25"/>
    <p:sldId id="305" r:id="rId26"/>
    <p:sldId id="303" r:id="rId27"/>
    <p:sldId id="304" r:id="rId28"/>
    <p:sldId id="290" r:id="rId29"/>
    <p:sldId id="413" r:id="rId30"/>
    <p:sldId id="386" r:id="rId31"/>
    <p:sldId id="387" r:id="rId32"/>
    <p:sldId id="388" r:id="rId33"/>
    <p:sldId id="410" r:id="rId34"/>
    <p:sldId id="411" r:id="rId35"/>
    <p:sldId id="389" r:id="rId36"/>
    <p:sldId id="391" r:id="rId37"/>
    <p:sldId id="394" r:id="rId38"/>
    <p:sldId id="392" r:id="rId39"/>
    <p:sldId id="412" r:id="rId40"/>
    <p:sldId id="379" r:id="rId41"/>
    <p:sldId id="380" r:id="rId42"/>
    <p:sldId id="381" r:id="rId43"/>
    <p:sldId id="382" r:id="rId44"/>
    <p:sldId id="291" r:id="rId45"/>
    <p:sldId id="344" r:id="rId46"/>
    <p:sldId id="277" r:id="rId47"/>
    <p:sldId id="278" r:id="rId48"/>
    <p:sldId id="279" r:id="rId49"/>
    <p:sldId id="288" r:id="rId50"/>
    <p:sldId id="292" r:id="rId51"/>
    <p:sldId id="289" r:id="rId52"/>
    <p:sldId id="293" r:id="rId53"/>
    <p:sldId id="280" r:id="rId54"/>
    <p:sldId id="324" r:id="rId55"/>
    <p:sldId id="368" r:id="rId56"/>
    <p:sldId id="262" r:id="rId57"/>
    <p:sldId id="319" r:id="rId58"/>
    <p:sldId id="318" r:id="rId59"/>
    <p:sldId id="377" r:id="rId60"/>
    <p:sldId id="376" r:id="rId61"/>
    <p:sldId id="330" r:id="rId62"/>
    <p:sldId id="354" r:id="rId63"/>
    <p:sldId id="349" r:id="rId64"/>
    <p:sldId id="372" r:id="rId65"/>
    <p:sldId id="281" r:id="rId66"/>
    <p:sldId id="378" r:id="rId67"/>
    <p:sldId id="371" r:id="rId68"/>
    <p:sldId id="353" r:id="rId69"/>
    <p:sldId id="405" r:id="rId70"/>
    <p:sldId id="373" r:id="rId71"/>
    <p:sldId id="375" r:id="rId72"/>
    <p:sldId id="407" r:id="rId73"/>
    <p:sldId id="408" r:id="rId74"/>
    <p:sldId id="359" r:id="rId75"/>
    <p:sldId id="351" r:id="rId76"/>
    <p:sldId id="406" r:id="rId77"/>
    <p:sldId id="352" r:id="rId78"/>
    <p:sldId id="374" r:id="rId79"/>
    <p:sldId id="358" r:id="rId80"/>
    <p:sldId id="357" r:id="rId81"/>
    <p:sldId id="345" r:id="rId82"/>
    <p:sldId id="346" r:id="rId83"/>
    <p:sldId id="347" r:id="rId84"/>
    <p:sldId id="395" r:id="rId85"/>
    <p:sldId id="396" r:id="rId86"/>
    <p:sldId id="397" r:id="rId87"/>
    <p:sldId id="414" r:id="rId88"/>
    <p:sldId id="398" r:id="rId89"/>
    <p:sldId id="399" r:id="rId90"/>
    <p:sldId id="415" r:id="rId91"/>
    <p:sldId id="400" r:id="rId92"/>
    <p:sldId id="409" r:id="rId93"/>
    <p:sldId id="402" r:id="rId94"/>
    <p:sldId id="403" r:id="rId95"/>
    <p:sldId id="334" r:id="rId96"/>
    <p:sldId id="335" r:id="rId97"/>
    <p:sldId id="356" r:id="rId98"/>
    <p:sldId id="341" r:id="rId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487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10856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35593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44686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69489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51325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84997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6672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210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72851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74696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176A-20D3-42E6-BC8B-F4A32E4872F2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24DD-CB04-423A-8405-9E4A3B26D73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BF60C-5A1E-4916-AB91-89630117B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C8BE5-6BAD-4C0E-A1B4-B770388105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8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&#1089;&#1072;&#1081;&#1090;&#1086;&#1073;&#1088;&#1072;&#1079;&#1086;&#1074;&#1072;&#1085;&#1080;&#1103;.&#1088;&#1092;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kanash-mmc.med.cap.ru/orglink/e52603bf-0436-11e8-b7c8-005056871882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kanash-crb.med.cap.ru/orglink/d90abb61-0436-11e8-b7c8-005056871882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5013176"/>
            <a:ext cx="5400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ШКОЛЕ</a:t>
            </a:r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- 1</a:t>
            </a:r>
            <a:r>
              <a:rPr lang="en-US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30</a:t>
            </a:r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76672"/>
            <a:ext cx="6696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школа – это храм науки,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уюта, светлый огонек, добрые учительские руки,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и последний детства нашего звонок!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6" y="1383198"/>
            <a:ext cx="4032448" cy="3629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00002"/>
            <a:ext cx="3951983" cy="36299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ev\Desktop\IMG_9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0" y="620688"/>
            <a:ext cx="807025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ev\Desktop\IMG_9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7025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736254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2705725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1972-1977гг. - филиал </a:t>
            </a:r>
            <a:r>
              <a:rPr lang="ru-RU" sz="4400" b="1" dirty="0" err="1">
                <a:solidFill>
                  <a:srgbClr val="0000FF"/>
                </a:solidFill>
              </a:rPr>
              <a:t>Малокибечской</a:t>
            </a:r>
            <a:r>
              <a:rPr lang="ru-RU" sz="4400" b="1" dirty="0">
                <a:solidFill>
                  <a:srgbClr val="0000FF"/>
                </a:solidFill>
              </a:rPr>
              <a:t> средней школы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ИСТОРИЯ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1701794537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v\Desktop\юбилей 120\фото для юбилея\А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9"/>
          <a:stretch/>
        </p:blipFill>
        <p:spPr bwMode="auto">
          <a:xfrm>
            <a:off x="3364545" y="907407"/>
            <a:ext cx="2451835" cy="32832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354" y="4221088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latin typeface="Arial" pitchFamily="34" charset="0"/>
                <a:cs typeface="Arial" pitchFamily="34" charset="0"/>
              </a:rPr>
              <a:t>С 1971 по 1978 гг. педагогический коллектив школы возглавляла Фомина Антонина Ивановна.</a:t>
            </a:r>
          </a:p>
        </p:txBody>
      </p:sp>
    </p:spTree>
    <p:extLst>
      <p:ext uri="{BB962C8B-B14F-4D97-AF65-F5344CB8AC3E}">
        <p14:creationId xmlns:p14="http://schemas.microsoft.com/office/powerpoint/2010/main" val="59918470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Алексеева Раиса Александровна со своим классом 1958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7708"/>
            <a:ext cx="6191424" cy="464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05856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Алексеева Раиса Александровна со своим классом 1973 год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76485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Емельянова Мария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Демидовна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со своим классом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090" y="1600200"/>
            <a:ext cx="556181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27747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v\Desktop\IMG_9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6" cy="58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66995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v\Desktop\IMG_9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8838"/>
            <a:ext cx="8064896" cy="57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97674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ev\Desktop\фото скан17\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6" y="548680"/>
            <a:ext cx="809964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32167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ev\Desktop\фото скан17\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1357"/>
            <a:ext cx="8136904" cy="57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735460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84784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1895-1937 гг. - </a:t>
            </a:r>
            <a:r>
              <a:rPr lang="ru-RU" sz="4400" b="1" dirty="0" err="1">
                <a:solidFill>
                  <a:srgbClr val="0000FF"/>
                </a:solidFill>
              </a:rPr>
              <a:t>Челкумагинская</a:t>
            </a:r>
            <a:r>
              <a:rPr lang="ru-RU" sz="4400" b="1" dirty="0">
                <a:solidFill>
                  <a:srgbClr val="0000FF"/>
                </a:solidFill>
              </a:rPr>
              <a:t>  четырёхлетняя школа грамоты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ИСТОРИЯ ШКОЛЫ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564" y="3782651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Arial" pitchFamily="34" charset="0"/>
                <a:cs typeface="Arial" pitchFamily="34" charset="0"/>
              </a:rPr>
              <a:t>В деревне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Челкумаги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школа грамоты имела двухклассное помещение, в котором учились в две смены дети в течение 4 лет. </a:t>
            </a:r>
          </a:p>
          <a:p>
            <a:pPr algn="just"/>
            <a:r>
              <a:rPr lang="ru-RU" sz="2400" b="1" dirty="0">
                <a:latin typeface="Arial" pitchFamily="34" charset="0"/>
                <a:cs typeface="Arial" pitchFamily="34" charset="0"/>
              </a:rPr>
              <a:t>Ребята окрестных деревень  Нижние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Кибечи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и Средние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Кибечи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учились в частных домах Ильи Даниловича  и Василия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Демидовича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071640537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1772816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197</a:t>
            </a:r>
            <a:r>
              <a:rPr lang="en-US" sz="4400" b="1" dirty="0">
                <a:solidFill>
                  <a:srgbClr val="0000FF"/>
                </a:solidFill>
              </a:rPr>
              <a:t>9</a:t>
            </a:r>
            <a:r>
              <a:rPr lang="ru-RU" sz="4400" b="1" dirty="0">
                <a:solidFill>
                  <a:srgbClr val="0000FF"/>
                </a:solidFill>
              </a:rPr>
              <a:t>-1998 гг. –</a:t>
            </a:r>
          </a:p>
          <a:p>
            <a:pPr algn="ctr"/>
            <a:r>
              <a:rPr lang="ru-RU" sz="4400" b="1" dirty="0">
                <a:solidFill>
                  <a:srgbClr val="0000FF"/>
                </a:solidFill>
              </a:rPr>
              <a:t> </a:t>
            </a:r>
            <a:r>
              <a:rPr lang="ru-RU" sz="4400" b="1" dirty="0" err="1">
                <a:solidFill>
                  <a:srgbClr val="0000FF"/>
                </a:solidFill>
              </a:rPr>
              <a:t>Среднекибечская</a:t>
            </a:r>
            <a:r>
              <a:rPr lang="ru-RU" sz="4400" b="1" dirty="0">
                <a:solidFill>
                  <a:srgbClr val="0000FF"/>
                </a:solidFill>
              </a:rPr>
              <a:t> средняя школа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ИСТОРИЯ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21120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55068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6792" y="3944649"/>
            <a:ext cx="6030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В 1978 году  директором школы назначен Иванов Александр Иванович</a:t>
            </a:r>
          </a:p>
        </p:txBody>
      </p:sp>
      <p:pic>
        <p:nvPicPr>
          <p:cNvPr id="1026" name="Picture 2" descr="C:\Documents and Settings\Admin\Рабочий стол\IMG_5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95201"/>
            <a:ext cx="2089670" cy="29494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34372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v\Desktop\IMG_9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092"/>
            <a:ext cx="8136904" cy="576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17458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ev\Desktop\фото скан17\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24140"/>
            <a:ext cx="8136904" cy="58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992520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v\Desktop\фото скан17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36835"/>
            <a:ext cx="2376264" cy="3121025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689187"/>
            <a:ext cx="41075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 198</a:t>
            </a:r>
            <a:r>
              <a:rPr lang="en-US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1987 </a:t>
            </a:r>
            <a:r>
              <a:rPr lang="ru-RU" sz="36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гг</a:t>
            </a:r>
            <a:endParaRPr lang="ru-RU" sz="36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директором школы работал</a:t>
            </a:r>
          </a:p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Артемьев Григорий Степанович</a:t>
            </a:r>
          </a:p>
        </p:txBody>
      </p:sp>
    </p:spTree>
    <p:extLst>
      <p:ext uri="{BB962C8B-B14F-4D97-AF65-F5344CB8AC3E}">
        <p14:creationId xmlns:p14="http://schemas.microsoft.com/office/powerpoint/2010/main" val="145267970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2348880"/>
            <a:ext cx="79208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1998-2011 гг. – </a:t>
            </a:r>
          </a:p>
          <a:p>
            <a:pPr algn="ctr"/>
            <a:r>
              <a:rPr lang="ru-RU" sz="4400" b="1" dirty="0">
                <a:solidFill>
                  <a:srgbClr val="0000FF"/>
                </a:solidFill>
              </a:rPr>
              <a:t>МОУ «</a:t>
            </a:r>
            <a:r>
              <a:rPr lang="ru-RU" sz="4400" b="1" dirty="0" err="1">
                <a:solidFill>
                  <a:srgbClr val="0000FF"/>
                </a:solidFill>
              </a:rPr>
              <a:t>Среднекибечская</a:t>
            </a:r>
            <a:r>
              <a:rPr lang="ru-RU" sz="4400" b="1" dirty="0">
                <a:solidFill>
                  <a:srgbClr val="0000FF"/>
                </a:solidFill>
              </a:rPr>
              <a:t> средняя общеобразовательная школа»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ligraph" pitchFamily="82" charset="0"/>
              </a:rPr>
              <a:t>ИСТОРИЯ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804759360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2028616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с 27.05.2011 года –</a:t>
            </a:r>
          </a:p>
          <a:p>
            <a:pPr algn="ctr"/>
            <a:r>
              <a:rPr lang="ru-RU" sz="4400" b="1" dirty="0">
                <a:solidFill>
                  <a:srgbClr val="0000FF"/>
                </a:solidFill>
              </a:rPr>
              <a:t> МБОУ "</a:t>
            </a:r>
            <a:r>
              <a:rPr lang="ru-RU" sz="4400" b="1" dirty="0" err="1">
                <a:solidFill>
                  <a:srgbClr val="0000FF"/>
                </a:solidFill>
              </a:rPr>
              <a:t>Среднекибечская</a:t>
            </a:r>
            <a:r>
              <a:rPr lang="ru-RU" sz="4400" b="1" dirty="0">
                <a:solidFill>
                  <a:srgbClr val="0000FF"/>
                </a:solidFill>
              </a:rPr>
              <a:t> СОШ" </a:t>
            </a:r>
            <a:r>
              <a:rPr lang="ru-RU" sz="4400" b="1" dirty="0" err="1">
                <a:solidFill>
                  <a:srgbClr val="0000FF"/>
                </a:solidFill>
              </a:rPr>
              <a:t>Канашского</a:t>
            </a:r>
            <a:r>
              <a:rPr lang="ru-RU" sz="4400" b="1" dirty="0">
                <a:solidFill>
                  <a:srgbClr val="0000FF"/>
                </a:solidFill>
              </a:rPr>
              <a:t> муниципального округа Чувашской Республики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ligraph" pitchFamily="82" charset="0"/>
              </a:rPr>
              <a:t>ИСТОРИЯ   ШКОЛЫ</a:t>
            </a:r>
          </a:p>
        </p:txBody>
      </p:sp>
    </p:spTree>
    <p:extLst>
      <p:ext uri="{BB962C8B-B14F-4D97-AF65-F5344CB8AC3E}">
        <p14:creationId xmlns:p14="http://schemas.microsoft.com/office/powerpoint/2010/main" val="513039201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3968" y="1351508"/>
            <a:ext cx="4140623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 февраля 1987 года</a:t>
            </a:r>
          </a:p>
          <a:p>
            <a:pPr algn="ctr"/>
            <a:r>
              <a:rPr lang="ru-RU" sz="3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директором школы работает</a:t>
            </a:r>
          </a:p>
          <a:p>
            <a:pPr algn="ctr"/>
            <a:r>
              <a:rPr lang="ru-RU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Федоров </a:t>
            </a:r>
          </a:p>
          <a:p>
            <a:pPr algn="ctr"/>
            <a:r>
              <a:rPr lang="ru-RU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Михаил </a:t>
            </a:r>
          </a:p>
          <a:p>
            <a:pPr algn="ctr"/>
            <a:r>
              <a:rPr lang="ru-RU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Яковлевич</a:t>
            </a:r>
          </a:p>
        </p:txBody>
      </p:sp>
      <p:pic>
        <p:nvPicPr>
          <p:cNvPr id="5" name="Picture 2" descr="C:\Users\aev\Desktop\фото уч15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73" y="908720"/>
            <a:ext cx="2352015" cy="3414423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437112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«Почетный работник </a:t>
            </a:r>
          </a:p>
          <a:p>
            <a:pPr lvl="0"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общего образования РФ», награжден Почетной грамотой Министерства спорта ЧР, Почетной грамотой Госсовета ЧР</a:t>
            </a:r>
          </a:p>
        </p:txBody>
      </p:sp>
    </p:spTree>
    <p:extLst>
      <p:ext uri="{BB962C8B-B14F-4D97-AF65-F5344CB8AC3E}">
        <p14:creationId xmlns:p14="http://schemas.microsoft.com/office/powerpoint/2010/main" val="3976585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Учительский коллектив в 1993 году</a:t>
            </a:r>
          </a:p>
        </p:txBody>
      </p:sp>
      <p:pic>
        <p:nvPicPr>
          <p:cNvPr id="5122" name="Picture 2" descr="https://i.okcdn.ru/i?r=BUHoKFKCs3-57yPBZdu-SuAVKXbLV9853aP6RnmEbeNeSGN1dle6YazFRSxQ3P7kSXyE9S6Cd_afrxcdTLsIorN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41" y="1600200"/>
            <a:ext cx="67363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1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Коллектив учителей в начале 90-х годов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220" y="1600200"/>
            <a:ext cx="680555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Школьный листок начальной церковной школы за 1907 год, в школьном реестре значится всего учащихся 35 мальчиков и 3 девочки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46129"/>
            <a:ext cx="3600400" cy="47911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46128"/>
            <a:ext cx="2987772" cy="49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65964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Коллектив учителей в конце 90-х годов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268760"/>
            <a:ext cx="59521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17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Последний звонок для выпускников 1994 года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293" y="1600200"/>
            <a:ext cx="617341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62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 с учителями после последнего звонка</a:t>
            </a:r>
          </a:p>
        </p:txBody>
      </p:sp>
      <p:pic>
        <p:nvPicPr>
          <p:cNvPr id="5122" name="Picture 2" descr="https://i.okcdn.ru/i?r=BUHoKFKCs3-57yPBZdu-SuAV8YqxF6ogfxAddnA8Dxicuy8c3rnKqL26YbsEixX7fHKE9S6Cd_afrxcdTLsIorN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92" y="1417638"/>
            <a:ext cx="64102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58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 2011 года</a:t>
            </a:r>
          </a:p>
        </p:txBody>
      </p:sp>
      <p:pic>
        <p:nvPicPr>
          <p:cNvPr id="6146" name="Picture 2" descr="https://i.okcdn.ru/i?r=BUHoKFKCs3-57yPBZdu-SuAVFlYaSKuRdHuZKn0YrXq_Fak-2Gt4jJeEMoAtXsqs06qE9S6Cd_afrxcdTLsIorN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7638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82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Тимофеева</a:t>
            </a:r>
            <a:r>
              <a:rPr lang="ru-RU" b="1" dirty="0"/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Галина Филипповна со своим классом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052" y="1600200"/>
            <a:ext cx="685589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38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Встреча выпускников через 30 лет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608" y="1600200"/>
            <a:ext cx="676478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9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Вячеслав Николаевич со своим 5 классом </a:t>
            </a:r>
          </a:p>
        </p:txBody>
      </p:sp>
      <p:pic>
        <p:nvPicPr>
          <p:cNvPr id="1026" name="Picture 2" descr="https://i.okcdn.ru/i?r=BUHoKFKCs3-57yPBZdu-SuAVLB04I_eFm6T1gNzCLS5gUYc4WsUJ1d-D7ilw9kcoUXSE9S6Cd_afrxcdTLsIorN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7" y="1124744"/>
            <a:ext cx="754818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933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Встреча выпускников через 24 года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26876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4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Отдых на природе после учебного года,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1997 год</a:t>
            </a:r>
          </a:p>
        </p:txBody>
      </p:sp>
      <p:pic>
        <p:nvPicPr>
          <p:cNvPr id="5122" name="Picture 2" descr="https://i.okcdn.ru/i?r=BUHoKFKCs3-57yPBZdu-SuAVk4vXV69RLdY_6NnVvXLi-5u6jRJhI-eiDVpxcQzhOhSE9S6Cd_afrxcdTLsIorN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27" y="1600200"/>
            <a:ext cx="65861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11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команда учителей школы по футболу 1992 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013" y="1436556"/>
            <a:ext cx="660197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79677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1937-1961гг. - </a:t>
            </a:r>
            <a:r>
              <a:rPr lang="ru-RU" sz="4400" b="1" dirty="0" err="1">
                <a:solidFill>
                  <a:srgbClr val="0000FF"/>
                </a:solidFill>
              </a:rPr>
              <a:t>Челкумагинская</a:t>
            </a:r>
            <a:r>
              <a:rPr lang="ru-RU" sz="44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4400" b="1" dirty="0">
                <a:solidFill>
                  <a:srgbClr val="0000FF"/>
                </a:solidFill>
              </a:rPr>
              <a:t>семилетняя школа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ИСТОРИЯ ШКОЛЫ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834" y="2883489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Arial" pitchFamily="34" charset="0"/>
                <a:cs typeface="Arial" pitchFamily="34" charset="0"/>
              </a:rPr>
              <a:t>Первый директор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Челкумагинской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7-летней школы – Ефимов Яков Ефимович, уроженец </a:t>
            </a:r>
          </a:p>
          <a:p>
            <a:pPr algn="just"/>
            <a:r>
              <a:rPr lang="ru-RU" sz="2400" b="1" dirty="0">
                <a:latin typeface="Arial" pitchFamily="34" charset="0"/>
                <a:cs typeface="Arial" pitchFamily="34" charset="0"/>
              </a:rPr>
              <a:t>д. Передние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Яндоуши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Первыми учителями были  окончившие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Алатырский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рабфак: Григорий Александрович (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д.Н.Пинеры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),  Григорий Данилович, Виктор Петрович,  Дмитрий Андреевич (д.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Ср.Кибечи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84848595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Сборная команда учителей школы по футболу 1995 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264" y="1600200"/>
            <a:ext cx="598747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61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Учителя- участники художественной самодеятельности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1995 год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145" y="1600200"/>
            <a:ext cx="677571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4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Урок информатики 1998 год и смотр строевой песни 9 мая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84784"/>
            <a:ext cx="3170967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266" y="1444795"/>
            <a:ext cx="4775174" cy="38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5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1599" y="620688"/>
            <a:ext cx="7200801" cy="475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b="1" dirty="0">
                <a:solidFill>
                  <a:srgbClr val="0000FF"/>
                </a:solidFill>
              </a:rPr>
              <a:t>       </a:t>
            </a:r>
          </a:p>
          <a:p>
            <a:pPr marL="0" indent="0" algn="ctr">
              <a:buNone/>
              <a:defRPr/>
            </a:pPr>
            <a:r>
              <a:rPr lang="ru-RU" sz="63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Школа сегодня</a:t>
            </a:r>
          </a:p>
          <a:p>
            <a:pPr marL="0" indent="0" algn="ctr">
              <a:buNone/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На 01 сентября 20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24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года количество учащихся в школе 114, что составляет 1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класс-комплектов:</a:t>
            </a:r>
          </a:p>
          <a:p>
            <a:pPr marL="0" indent="0" algn="ctr">
              <a:buNone/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 начальное общее образование – 50 учащихся </a:t>
            </a:r>
          </a:p>
          <a:p>
            <a:pPr marL="0" indent="0" algn="ctr">
              <a:buNone/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основное общее образование – 48 учащихся </a:t>
            </a:r>
          </a:p>
          <a:p>
            <a:pPr marL="0" indent="0" algn="ctr">
              <a:buNone/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среднее общее - 1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учащихся. </a:t>
            </a:r>
          </a:p>
          <a:p>
            <a:pPr marL="0" indent="0" algn="ctr">
              <a:buNone/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Занятия в школе ведутся в одну смену. </a:t>
            </a:r>
          </a:p>
          <a:p>
            <a:pPr marL="0" indent="0" algn="ctr">
              <a:buNone/>
              <a:defRPr/>
            </a:pPr>
            <a:endParaRPr lang="ru-RU" sz="3400" b="1" dirty="0">
              <a:solidFill>
                <a:srgbClr val="44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09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Педагог — это инженер человеческих душ.</a:t>
            </a:r>
            <a:b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Образовательно-воспитательную работу ведут 22 педагога.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Из них с высшей категорией- 2,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 первой категорией-13. 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имеют высшее педагогическое образование-18                              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со средним специальным (педагогическим) образованием-4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06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4855" y="538227"/>
            <a:ext cx="36539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Заместитель директора по </a:t>
            </a:r>
          </a:p>
          <a:p>
            <a:pPr algn="ctr"/>
            <a:r>
              <a:rPr lang="ru-RU" sz="2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учебной работе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538227"/>
            <a:ext cx="3744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Заместитель директора по воспитательной работе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7723" y="5366549"/>
            <a:ext cx="206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Борисова А.А.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2439" y="5366549"/>
            <a:ext cx="2147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   Андреев А.В.</a:t>
            </a:r>
          </a:p>
        </p:txBody>
      </p:sp>
      <p:pic>
        <p:nvPicPr>
          <p:cNvPr id="1026" name="Picture 2" descr="C:\Users\soch\Desktop\Фото\IMG_6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2438" y="2122180"/>
            <a:ext cx="2375219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.okcdn.ru/i?r=BUHoKFKCs3-57yPBZdu-SuAVzZuGP8gAUXJ-dsk25wIF_Ab0Wo_hxZEgExGHRlXtchuE9S6Cd_afrxcdTLsIor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07887"/>
            <a:ext cx="2592288" cy="32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11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6728" y="810290"/>
            <a:ext cx="70618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Учителя русского языка и литературы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8045" y="5135717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Михайлова Е. В.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7822" y="5183647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Васильева Е.С.</a:t>
            </a:r>
          </a:p>
        </p:txBody>
      </p:sp>
      <p:pic>
        <p:nvPicPr>
          <p:cNvPr id="3" name="Picture 2" descr="C:\Users\soch\Desktop\IMG_20200127_115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19" y="1552979"/>
            <a:ext cx="2711843" cy="36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76" y="1483876"/>
            <a:ext cx="2575801" cy="36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7255" y="769059"/>
            <a:ext cx="4467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Учителя  математики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8045" y="5135717"/>
            <a:ext cx="189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Павлова Э.Н.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4738992"/>
            <a:ext cx="3580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Тимофеева Г.Ф.</a:t>
            </a:r>
          </a:p>
          <a:p>
            <a:r>
              <a:rPr lang="ru-RU" sz="2400" b="1" dirty="0">
                <a:solidFill>
                  <a:srgbClr val="0000FF"/>
                </a:solidFill>
              </a:rPr>
              <a:t>«Почетный работник </a:t>
            </a:r>
          </a:p>
          <a:p>
            <a:r>
              <a:rPr lang="ru-RU" sz="2400" b="1" dirty="0">
                <a:solidFill>
                  <a:srgbClr val="0000FF"/>
                </a:solidFill>
              </a:rPr>
              <a:t>общего образования РФ»</a:t>
            </a:r>
          </a:p>
        </p:txBody>
      </p:sp>
      <p:pic>
        <p:nvPicPr>
          <p:cNvPr id="1026" name="Picture 2" descr="C:\Users\aev\Desktop\сегодня 16\p4_dscf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29" y="1380991"/>
            <a:ext cx="2456176" cy="3330844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59" y="1354169"/>
            <a:ext cx="2376264" cy="34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ev\Desktop\фото уч15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9608"/>
            <a:ext cx="2016224" cy="2729474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205" y="4437112"/>
            <a:ext cx="3411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Максимова И.Н., награждена Почетной грамотой Министерства образования ЧР и Грамотами администрации </a:t>
            </a:r>
            <a:r>
              <a:rPr lang="ru-RU" sz="1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Канашского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района</a:t>
            </a:r>
            <a:endParaRPr lang="ru-RU" sz="1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aev\Desktop\фото уч15\nik_547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91431"/>
            <a:ext cx="1894825" cy="2679464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3402" y="4302468"/>
            <a:ext cx="4499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00FF"/>
                </a:solidFill>
              </a:rPr>
              <a:t>Анатольев</a:t>
            </a:r>
            <a:r>
              <a:rPr lang="ru-RU" b="1" dirty="0">
                <a:solidFill>
                  <a:srgbClr val="0000FF"/>
                </a:solidFill>
              </a:rPr>
              <a:t> В.Н., 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награжден Почетной грамотой Министерства образования ЧР </a:t>
            </a:r>
          </a:p>
          <a:p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Грамотами администрации </a:t>
            </a:r>
            <a:r>
              <a:rPr lang="ru-RU" sz="1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Канашского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района, за высокие достижения его имя занесено в энциклопедию персоналий         </a:t>
            </a:r>
          </a:p>
          <a:p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1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Канашского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8206" y="515509"/>
            <a:ext cx="341151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Учитель  химии и </a:t>
            </a:r>
          </a:p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биологии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05221" y="516011"/>
            <a:ext cx="34864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Учитель  физики и</a:t>
            </a:r>
          </a:p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информатики</a:t>
            </a:r>
          </a:p>
        </p:txBody>
      </p:sp>
    </p:spTree>
    <p:extLst>
      <p:ext uri="{BB962C8B-B14F-4D97-AF65-F5344CB8AC3E}">
        <p14:creationId xmlns:p14="http://schemas.microsoft.com/office/powerpoint/2010/main" val="1562211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1559" y="733346"/>
            <a:ext cx="33362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Учитель  истории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730483"/>
            <a:ext cx="37561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Учитель  географии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55094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Андреева С.А. ,награждена Почетной грамотой Министерства образования ЧР и Грамотами администрации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Канашского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района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1762" y="4397053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Андреева Ж.Н. , награждена 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Почетной грамотой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Министерства образования ЧР и Почетной грамотой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Министерства просвещения РФ</a:t>
            </a:r>
          </a:p>
        </p:txBody>
      </p:sp>
      <p:pic>
        <p:nvPicPr>
          <p:cNvPr id="3075" name="Picture 3" descr="C:\Users\aev\Desktop\фото уч15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79635"/>
            <a:ext cx="2526497" cy="3121025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ev\Desktop\фото уч15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3703"/>
            <a:ext cx="2547756" cy="3121025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v\Desktop\IMG_9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1430"/>
            <a:ext cx="8208912" cy="581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32095"/>
      </p:ext>
    </p:extLst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1407" y="589360"/>
            <a:ext cx="67447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Учителя начальных классов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3403" y="4653136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Андреева Ж.Н.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0914" y="4476857"/>
            <a:ext cx="40293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Валентий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Г.П., награждена 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Почетной грамотой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Министерства образования ЧР и 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Грамотами администрации </a:t>
            </a:r>
          </a:p>
          <a:p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Канашского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района</a:t>
            </a:r>
          </a:p>
        </p:txBody>
      </p:sp>
      <p:pic>
        <p:nvPicPr>
          <p:cNvPr id="1026" name="Picture 2" descr="C:\Documents and Settings\Admin\Рабочий стол\Копия 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56434"/>
            <a:ext cx="2250832" cy="308915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och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71" y="1350200"/>
            <a:ext cx="2250932" cy="30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61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5195927"/>
            <a:ext cx="261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Спиридонова Л.А.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7431" y="5134825"/>
            <a:ext cx="222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Викторова  Т.А.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1407" y="589360"/>
            <a:ext cx="67447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Учителя начальных классов</a:t>
            </a:r>
          </a:p>
        </p:txBody>
      </p:sp>
      <p:pic>
        <p:nvPicPr>
          <p:cNvPr id="2050" name="Picture 2" descr="C:\Users\soch\Desktop\Фото\IMG_3172-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655"/>
            <a:ext cx="2539136" cy="37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75889"/>
            <a:ext cx="2459031" cy="3018738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30246"/>
            <a:ext cx="2808312" cy="3294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5153535"/>
            <a:ext cx="281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Петрова Н. С.</a:t>
            </a:r>
          </a:p>
        </p:txBody>
      </p:sp>
    </p:spTree>
    <p:extLst>
      <p:ext uri="{BB962C8B-B14F-4D97-AF65-F5344CB8AC3E}">
        <p14:creationId xmlns:p14="http://schemas.microsoft.com/office/powerpoint/2010/main" val="1924841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4180" y="692696"/>
            <a:ext cx="40471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Учитель  английского</a:t>
            </a:r>
          </a:p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языка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1329" y="692695"/>
            <a:ext cx="394550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Учитель  чувашского</a:t>
            </a:r>
          </a:p>
          <a:p>
            <a:pPr algn="ctr"/>
            <a:r>
              <a:rPr lang="ru-RU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языка</a:t>
            </a:r>
          </a:p>
        </p:txBody>
      </p:sp>
      <p:pic>
        <p:nvPicPr>
          <p:cNvPr id="5" name="Picture 2" descr="C:\Users\aev\Desktop\юбилей 120\фото учителей\И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58389"/>
            <a:ext cx="2712679" cy="3141221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8045" y="5135717"/>
            <a:ext cx="1988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Яковлева И.Г.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8111" y="5135716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Никифорова Л.М.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20" y="1789586"/>
            <a:ext cx="2246308" cy="335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94319" y="5070056"/>
            <a:ext cx="219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Моисеева А. 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992875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Федоров М.Я.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6063" y="589360"/>
            <a:ext cx="5295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Учителя физкультуры</a:t>
            </a:r>
          </a:p>
        </p:txBody>
      </p:sp>
      <p:pic>
        <p:nvPicPr>
          <p:cNvPr id="10" name="Picture 2" descr="C:\Users\aev\Desktop\фото уч15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56" y="1577985"/>
            <a:ext cx="2476374" cy="3146877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rambler.ru/r/view/INBOX/5454?cache_id=512963910&amp;part_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76651"/>
            <a:ext cx="2537458" cy="33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Библиотекарь Никифорова Л.М.</a:t>
            </a:r>
          </a:p>
        </p:txBody>
      </p:sp>
      <p:pic>
        <p:nvPicPr>
          <p:cNvPr id="1026" name="Picture 2" descr="C:\Users\soch\Desktop\SDC107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37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71600" y="692696"/>
            <a:ext cx="7092788" cy="7658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</a:rPr>
              <a:t>Материально- техническая база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5576" y="1412776"/>
            <a:ext cx="7776864" cy="4107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altLang="ru-RU" sz="2400" b="1" dirty="0">
                <a:latin typeface="Arial" pitchFamily="34" charset="0"/>
                <a:cs typeface="Arial" pitchFamily="34" charset="0"/>
              </a:rPr>
              <a:t>Школа располагает спортивным залом, гимнастической площадкой, хоккейной коробкой, медицинским кабинетом, библиотекой, мастерскими, пришкольным участком, столовой, актовым залом,  компьютерным классом, компьютерами в учебных кабинетах, 3-мя наборами  «Робототехника», 2 школьными автобусами, кабинетом «Точка Роста». В 2023 году был проведен капитальный ремонт школы</a:t>
            </a:r>
            <a:r>
              <a:rPr lang="en-US" alt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dirty="0">
                <a:latin typeface="Arial" pitchFamily="34" charset="0"/>
                <a:cs typeface="Arial" pitchFamily="34" charset="0"/>
              </a:rPr>
              <a:t>и пришкольной территории в 2024 году.</a:t>
            </a:r>
          </a:p>
        </p:txBody>
      </p:sp>
    </p:spTree>
    <p:extLst>
      <p:ext uri="{BB962C8B-B14F-4D97-AF65-F5344CB8AC3E}">
        <p14:creationId xmlns:p14="http://schemas.microsoft.com/office/powerpoint/2010/main" val="1159548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школы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 школы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176837" y="4884224"/>
            <a:ext cx="1818084" cy="3951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49736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место в республиканском конкурсе "Лучший сайт образовательного учреждения Чувашии 2008 года»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Республиканский Грант Министерства образования Чувашии в размере 40000 рублей за 2 место в республиканском конкурсе</a:t>
            </a:r>
            <a:endParaRPr lang="ru-RU" sz="29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Победитель в номинации "Самый удобный и информативный сайт" первого Всероссийского конкурса сайтов образовательных учреждений 2008 года</a:t>
            </a:r>
            <a:r>
              <a:rPr lang="ru-RU" sz="29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  </a:t>
            </a:r>
            <a:endParaRPr lang="ru-RU" sz="29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3 место  в номинации «Общеобразовательные организации» республиканского конкурса официальных сайтов образовательных организаций в информационно-телекоммуникационной сети «Интернет»  2020 года</a:t>
            </a:r>
            <a:endParaRPr lang="ru-RU" sz="29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28" name="Picture 4" descr="Хочу такой сайт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837" y="2861749"/>
            <a:ext cx="45719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56" y="2430956"/>
            <a:ext cx="1852038" cy="2772417"/>
          </a:xfrm>
          <a:prstGeom prst="rect">
            <a:avLst/>
          </a:prstGeom>
        </p:spPr>
      </p:pic>
      <p:pic>
        <p:nvPicPr>
          <p:cNvPr id="1030" name="Picture 6" descr="https://skib-kanash.chuvashiaschool.ru/upload/chuvashscskib_kanash_new/images/big/e3/ad/e3adc76971d71d272a8bf4cb78671c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30956"/>
            <a:ext cx="1879567" cy="27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39580"/>
      </p:ext>
    </p:extLst>
  </p:cSld>
  <p:clrMapOvr>
    <a:masterClrMapping/>
  </p:clrMapOvr>
  <p:transition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6676" y="954451"/>
            <a:ext cx="470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обучающиеся школы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824" y="1556792"/>
            <a:ext cx="53285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Александрова Ксения Алексеевна 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ученица 11 класса, отличница учебы, президент школьного ученического самоуправления, победитель и призер районных олимпиад по предметам, волонтер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Канашского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округа, активист «Движение Первых», за высокие показатели в учебе и внеурочной деятельности награждена путевкой Международного Детского Центра «Артек»</a:t>
            </a:r>
          </a:p>
          <a:p>
            <a:endParaRPr lang="ru-RU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Громова Луиза Николаевна- ученица 11 класса, занимается спортом (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мас-рестлинг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была чемпионкой Чувашии в 2022 и 2023 годах и заняла 3 место во Всероссийских играх по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мас-рестлингу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чемпионка Приволжского округа 2023 года по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мас-рестлингу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была стипендианткой России за высокие спортивные результаты в 2023 году</a:t>
            </a:r>
          </a:p>
          <a:p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rambler.ru/r/view/INBOX/5426?cache_id=512963910&amp;part_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5" y="3846468"/>
            <a:ext cx="2398739" cy="2511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3" y="836712"/>
            <a:ext cx="2421332" cy="29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04678"/>
      </p:ext>
    </p:extLst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хоккейная команда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204864"/>
            <a:ext cx="4038600" cy="297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хоккейная команда многократный призер и победитель районных и республиканских соревнований </a:t>
            </a:r>
          </a:p>
        </p:txBody>
      </p:sp>
    </p:spTree>
    <p:extLst>
      <p:ext uri="{BB962C8B-B14F-4D97-AF65-F5344CB8AC3E}">
        <p14:creationId xmlns:p14="http://schemas.microsoft.com/office/powerpoint/2010/main" val="3527045565"/>
      </p:ext>
    </p:extLst>
  </p:cSld>
  <p:clrMapOvr>
    <a:masterClrMapping/>
  </p:clrMapOvr>
  <p:transition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ch\Desktop\IMG_2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30" y="620688"/>
            <a:ext cx="60486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267012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ev\Desktop\IMG_9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0" y="548680"/>
            <a:ext cx="808233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4031"/>
      </p:ext>
    </p:extLst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 сентября 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2" y="476672"/>
            <a:ext cx="826816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716"/>
      </p:ext>
    </p:extLst>
  </p:cSld>
  <p:clrMapOvr>
    <a:masterClrMapping/>
  </p:clrMapOvr>
  <p:transition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Они работали в нашей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Иванова Дарья Абрамовна -лаборантка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Афанасьева Татьяна Ильинична - повар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Павлова Ирина -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Афанасьева Ираида-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Сидорова Лидия-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Филиппова Лидия-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Маркова Анастасия-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Трофимова Нина-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Семенова Галина-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техслужащая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29726"/>
      </p:ext>
    </p:extLst>
  </p:cSld>
  <p:clrMapOvr>
    <a:masterClrMapping/>
  </p:clrMapOvr>
  <p:transition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нига г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3664"/>
            <a:ext cx="3384376" cy="4176464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9994" y="564223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>
                <a:latin typeface="Arial" pitchFamily="34" charset="0"/>
                <a:cs typeface="Arial" pitchFamily="34" charset="0"/>
              </a:rPr>
              <a:t>Знаменитые выпускники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6740" y="1484784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/>
              </a:rPr>
              <a:t>Ефимов Анатолий Ильич(</a:t>
            </a:r>
            <a:r>
              <a:rPr lang="ru-RU" sz="2000" b="1" dirty="0" err="1">
                <a:solidFill>
                  <a:srgbClr val="C00000"/>
                </a:solidFill>
                <a:latin typeface="Arial"/>
              </a:rPr>
              <a:t>Кибеч</a:t>
            </a:r>
            <a:r>
              <a:rPr lang="ru-RU" sz="2000" b="1" dirty="0">
                <a:solidFill>
                  <a:srgbClr val="0000FF"/>
                </a:solidFill>
                <a:latin typeface="Arial"/>
              </a:rPr>
              <a:t>)</a:t>
            </a:r>
          </a:p>
          <a:p>
            <a:r>
              <a:rPr lang="ru-RU" sz="2000" b="1" dirty="0">
                <a:solidFill>
                  <a:srgbClr val="0000FF"/>
                </a:solidFill>
                <a:latin typeface="Arial"/>
              </a:rPr>
              <a:t>Заслуженный работник культуры ЧР, «Почетный гражданин </a:t>
            </a:r>
            <a:r>
              <a:rPr lang="ru-RU" sz="2000" b="1" dirty="0" err="1">
                <a:solidFill>
                  <a:srgbClr val="0000FF"/>
                </a:solidFill>
                <a:latin typeface="Arial"/>
              </a:rPr>
              <a:t>Канашского</a:t>
            </a:r>
            <a:r>
              <a:rPr lang="ru-RU" sz="2000" b="1" dirty="0">
                <a:solidFill>
                  <a:srgbClr val="0000FF"/>
                </a:solidFill>
                <a:latin typeface="Arial"/>
              </a:rPr>
              <a:t> района», Народный академик Чувашии, кандидат педагогических наук, член Союза писателей РФ, автор более 70 научных статей, 200 статей, стихотворений в прозе, текстов многих популярных песен, рассказов, повестей, романов, пьес.</a:t>
            </a:r>
            <a:endParaRPr lang="ru-RU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96791"/>
      </p:ext>
    </p:extLst>
  </p:cSld>
  <p:clrMapOvr>
    <a:masterClrMapping/>
  </p:clrMapOvr>
  <p:transition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ru-RU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b="1" dirty="0">
                <a:latin typeface="Arial" pitchFamily="34" charset="0"/>
                <a:ea typeface="+mn-ea"/>
                <a:cs typeface="Arial" pitchFamily="34" charset="0"/>
              </a:rPr>
              <a:t>Знаменитые выпускники</a:t>
            </a:r>
            <a:br>
              <a:rPr lang="ru-RU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88797"/>
            <a:ext cx="25894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48794"/>
            <a:ext cx="2420714" cy="332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5073173"/>
            <a:ext cx="404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/>
              </a:rPr>
              <a:t>Михайлов Андрей Михайлович, фронтовик, полковник, награждён многими орденами и медалями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72907" y="5073173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/>
              </a:rPr>
              <a:t>Иванов Леонид Иванович, доктор ветеринарных наук, профессор, работал в Казанском ветеринарном институте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759778"/>
              </p:ext>
            </p:extLst>
          </p:nvPr>
        </p:nvGraphicFramePr>
        <p:xfrm>
          <a:off x="5220072" y="1748794"/>
          <a:ext cx="2399928" cy="332437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99928">
                  <a:extLst>
                    <a:ext uri="{9D8B030D-6E8A-4147-A177-3AD203B41FA5}">
                      <a16:colId xmlns:a16="http://schemas.microsoft.com/office/drawing/2014/main" val="3483329082"/>
                    </a:ext>
                  </a:extLst>
                </a:gridCol>
              </a:tblGrid>
              <a:tr h="33243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736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875368"/>
      </p:ext>
    </p:extLst>
  </p:cSld>
  <p:clrMapOvr>
    <a:masterClrMapping/>
  </p:clrMapOvr>
  <p:transition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ev\Desktop\юбилей 120\фото для юбилея\АА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" y="1772816"/>
            <a:ext cx="2160000" cy="2799281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908720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Братья Архиповы из деревни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Челкумаги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51" name="Picture 3" descr="C:\Users\aev\Desktop\юбилей 120\фото для юбилея\АИ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44" y="1772816"/>
            <a:ext cx="2160240" cy="2799281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ev\Desktop\юбилей 120\фото для юбилея\АВ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75" y="1772816"/>
            <a:ext cx="2160000" cy="279928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634933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/>
              </a:rPr>
              <a:t>Архипов Алексей Геннадьевич</a:t>
            </a:r>
            <a:r>
              <a:rPr lang="ru-RU" sz="1400" b="1" dirty="0">
                <a:solidFill>
                  <a:srgbClr val="0000FF"/>
                </a:solidFill>
                <a:latin typeface="Arial"/>
              </a:rPr>
              <a:t>, генеральный директор ЗАО «Городской таксомоторный парк»,</a:t>
            </a:r>
          </a:p>
          <a:p>
            <a:r>
              <a:rPr lang="ru-RU" sz="1400" b="1" dirty="0">
                <a:solidFill>
                  <a:srgbClr val="0000FF"/>
                </a:solidFill>
                <a:latin typeface="Arial"/>
              </a:rPr>
              <a:t> награжден</a:t>
            </a:r>
          </a:p>
          <a:p>
            <a:pPr lvl="0"/>
            <a:r>
              <a:rPr lang="ru-RU" sz="1400" b="1" dirty="0">
                <a:solidFill>
                  <a:srgbClr val="0000FF"/>
                </a:solidFill>
                <a:latin typeface="Arial"/>
              </a:rPr>
              <a:t>Орденом «Слава Отечества»</a:t>
            </a:r>
          </a:p>
          <a:p>
            <a:pPr lvl="0"/>
            <a:r>
              <a:rPr lang="ru-RU" sz="1400" b="1" dirty="0">
                <a:solidFill>
                  <a:srgbClr val="0000FF"/>
                </a:solidFill>
                <a:latin typeface="Arial"/>
              </a:rPr>
              <a:t>присвоено  почетное звание </a:t>
            </a:r>
          </a:p>
          <a:p>
            <a:pPr lvl="0"/>
            <a:r>
              <a:rPr lang="ru-RU" sz="1400" b="1" dirty="0">
                <a:solidFill>
                  <a:srgbClr val="0000FF"/>
                </a:solidFill>
                <a:latin typeface="Arial"/>
              </a:rPr>
              <a:t>«Топ-менеджер РФ» 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454" y="4848282"/>
            <a:ext cx="2277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/>
              </a:rPr>
              <a:t>Архипов Илья Геннадьевич</a:t>
            </a:r>
            <a:r>
              <a:rPr lang="ru-RU" b="1" dirty="0">
                <a:solidFill>
                  <a:srgbClr val="0000FF"/>
                </a:solidFill>
                <a:latin typeface="Arial"/>
              </a:rPr>
              <a:t>, директор фирмы ООО «Респект»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16875" y="4755948"/>
            <a:ext cx="23715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latin typeface="Arial"/>
              </a:rPr>
              <a:t>Архипов Виталий</a:t>
            </a:r>
          </a:p>
          <a:p>
            <a:pPr lvl="0"/>
            <a:r>
              <a:rPr lang="ru-RU" sz="1400" b="1" dirty="0">
                <a:latin typeface="Arial"/>
              </a:rPr>
              <a:t>Геннадьевич</a:t>
            </a:r>
            <a:r>
              <a:rPr lang="ru-RU" sz="1400" b="1" dirty="0">
                <a:solidFill>
                  <a:srgbClr val="0000FF"/>
                </a:solidFill>
                <a:latin typeface="Arial"/>
              </a:rPr>
              <a:t>, инспектор по режиму в службе безопасности ЗАО «Городской таксомоторный парк»</a:t>
            </a:r>
          </a:p>
        </p:txBody>
      </p:sp>
    </p:spTree>
    <p:extLst>
      <p:ext uri="{BB962C8B-B14F-4D97-AF65-F5344CB8AC3E}">
        <p14:creationId xmlns:p14="http://schemas.microsoft.com/office/powerpoint/2010/main" val="560477248"/>
      </p:ext>
    </p:extLst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89535B-3867-A565-B82B-11E528294895}"/>
              </a:ext>
            </a:extLst>
          </p:cNvPr>
          <p:cNvSpPr txBox="1"/>
          <p:nvPr/>
        </p:nvSpPr>
        <p:spPr>
          <a:xfrm>
            <a:off x="1115616" y="62068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Сёстры Ивановы из деревни </a:t>
            </a:r>
            <a:r>
              <a:rPr lang="ru-RU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Челкумаги</a:t>
            </a:r>
            <a:endParaRPr lang="ru-RU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9B1A01-3D75-336D-330D-621C847F2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124744"/>
            <a:ext cx="2587759" cy="34503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39158-8128-317D-5FE7-C28D5EBEF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63" y="1206044"/>
            <a:ext cx="2495270" cy="33690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27ADD-2A37-10F5-626B-6BE4495D1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70" y="1206045"/>
            <a:ext cx="1943114" cy="2799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FBD3E3-064B-F446-B5BE-EFE0FAAEF042}"/>
              </a:ext>
            </a:extLst>
          </p:cNvPr>
          <p:cNvSpPr txBox="1"/>
          <p:nvPr/>
        </p:nvSpPr>
        <p:spPr>
          <a:xfrm>
            <a:off x="434858" y="4622939"/>
            <a:ext cx="27032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кадров и делопроизводства в Государственном историческом архиве ЧР, Почетный работник сферы образования РФ, образование высшее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10B21-D5A2-BFB2-E2A1-9FE32F830642}"/>
              </a:ext>
            </a:extLst>
          </p:cNvPr>
          <p:cNvSpPr txBox="1"/>
          <p:nvPr/>
        </p:nvSpPr>
        <p:spPr>
          <a:xfrm>
            <a:off x="3430663" y="4530605"/>
            <a:ext cx="2601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Иванова Елена Валериевна, воинское звание прапорщик, службу проходила в 9 регионах России, награждена медалями за отличие в военной службе 2 и 3 степени, образование высшее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98269-6273-9154-DA65-B46DC39F6D45}"/>
              </a:ext>
            </a:extLst>
          </p:cNvPr>
          <p:cNvSpPr txBox="1"/>
          <p:nvPr/>
        </p:nvSpPr>
        <p:spPr>
          <a:xfrm>
            <a:off x="6085270" y="4128757"/>
            <a:ext cx="2524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Иванова Наталья Валериевна, работает заведующим отделением профессионального образования, преподаватель </a:t>
            </a:r>
            <a:r>
              <a:rPr lang="ru-RU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спецдисциплин</a:t>
            </a:r>
            <a:r>
              <a:rPr lang="ru-RU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«Подмосковном политехническом колледже», награждена Почетной грамотой Министерства образования Московской области, победитель и призер международных и региональных чемпионатов и фестивалей «Молодые профессионалы»  и «Возрождаем традиции», образование высшее</a:t>
            </a:r>
          </a:p>
        </p:txBody>
      </p:sp>
    </p:spTree>
    <p:extLst>
      <p:ext uri="{BB962C8B-B14F-4D97-AF65-F5344CB8AC3E}">
        <p14:creationId xmlns:p14="http://schemas.microsoft.com/office/powerpoint/2010/main" val="20704992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Федоров Яков Федорович,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«Заслуженный работник транспорта»  Российской Федерации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1026" name="Picture 2" descr="C:\Users\soch\Desktop\Федоров Яков Федорович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700807"/>
            <a:ext cx="8046156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69501"/>
      </p:ext>
    </p:extLst>
  </p:cSld>
  <p:clrMapOvr>
    <a:masterClrMapping/>
  </p:clrMapOvr>
  <p:transition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Заслуженные врачи Чувашской Республики</a:t>
            </a:r>
            <a:b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30" y="1300625"/>
            <a:ext cx="2145027" cy="32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430" y="4518165"/>
            <a:ext cx="25922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Головин Анатолий Васильевич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работал главным пульмонологом ЧР, награжден орденом «Знак Почета»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89" y="1267125"/>
            <a:ext cx="2391902" cy="304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4326538"/>
            <a:ext cx="3106688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50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Федорова Рената Николаевна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главный врач </a:t>
            </a:r>
            <a:r>
              <a:rPr lang="ru-RU" sz="1400" b="1" i="0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БУ "</a:t>
            </a:r>
            <a:r>
              <a:rPr lang="ru-RU" sz="1400" b="1" i="0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Канашский межтерриториальный медицинский центр" Минздрава Чувашии</a:t>
            </a:r>
            <a:r>
              <a:rPr lang="ru-RU" sz="1400" b="1" dirty="0">
                <a:solidFill>
                  <a:srgbClr val="397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</a:t>
            </a:r>
            <a:r>
              <a:rPr lang="ru-RU" sz="1400" b="1" dirty="0">
                <a:solidFill>
                  <a:srgbClr val="397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Благодарность Министра здравоохранения Российской Федерации, медаль "100-летие Чувашской Республики"</a:t>
            </a:r>
          </a:p>
          <a:p>
            <a:pPr algn="l"/>
            <a:endParaRPr lang="ru-RU" sz="1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31083"/>
      </p:ext>
    </p:extLst>
  </p:cSld>
  <p:clrMapOvr>
    <a:masterClrMapping/>
  </p:clrMapOvr>
  <p:transition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26DBA-AFDB-580E-EA7E-F9DF0EFEC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CD9F6-2EE1-4D6D-BAA9-63EA18A8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ru-RU" sz="2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384954-3CCA-0D55-BA8B-C3825E6A9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00" y="1132127"/>
            <a:ext cx="2668454" cy="31228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BB36D-5D6B-A100-62A3-90F3DF023876}"/>
              </a:ext>
            </a:extLst>
          </p:cNvPr>
          <p:cNvSpPr txBox="1"/>
          <p:nvPr/>
        </p:nvSpPr>
        <p:spPr>
          <a:xfrm>
            <a:off x="5852900" y="4365104"/>
            <a:ext cx="2833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Алексеева Алена Анатольевна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врач-гинеколог гинекологического отделения №1 БУ «БСМП» г. Чебоксары</a:t>
            </a:r>
          </a:p>
        </p:txBody>
      </p:sp>
      <p:pic>
        <p:nvPicPr>
          <p:cNvPr id="1026" name="Picture 2" descr="Головина Марина Николаевна">
            <a:extLst>
              <a:ext uri="{FF2B5EF4-FFF2-40B4-BE49-F238E27FC236}">
                <a16:creationId xmlns:a16="http://schemas.microsoft.com/office/drawing/2014/main" id="{396D8335-1B5B-82AF-5CF7-02A12E55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1642"/>
            <a:ext cx="2934072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9B02D-D1FE-5017-AF68-FC59E4A6201E}"/>
              </a:ext>
            </a:extLst>
          </p:cNvPr>
          <p:cNvSpPr txBox="1"/>
          <p:nvPr/>
        </p:nvSpPr>
        <p:spPr>
          <a:xfrm>
            <a:off x="755576" y="5103767"/>
            <a:ext cx="360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Головина Марина Николаевна</a:t>
            </a:r>
            <a:r>
              <a:rPr lang="ru-RU" dirty="0"/>
              <a:t>,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аведующий терапевтическим отделением - врач-терапевт, </a:t>
            </a:r>
            <a:r>
              <a:rPr lang="ru-RU" sz="14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sz="14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4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"Канашская ЦРБ </a:t>
            </a:r>
            <a:r>
              <a:rPr lang="ru-RU" sz="1400" b="1" i="0" u="none" strike="noStrike" dirty="0" err="1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им.Ф.Г.Григорьева</a:t>
            </a:r>
            <a:r>
              <a:rPr lang="ru-RU" sz="14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Минздрава Чувашии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61600-0AC4-C024-0962-E185AB2A4B6E}"/>
              </a:ext>
            </a:extLst>
          </p:cNvPr>
          <p:cNvSpPr txBox="1"/>
          <p:nvPr/>
        </p:nvSpPr>
        <p:spPr>
          <a:xfrm>
            <a:off x="1187624" y="58452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 -врачи</a:t>
            </a:r>
          </a:p>
        </p:txBody>
      </p:sp>
    </p:spTree>
    <p:extLst>
      <p:ext uri="{BB962C8B-B14F-4D97-AF65-F5344CB8AC3E}">
        <p14:creationId xmlns:p14="http://schemas.microsoft.com/office/powerpoint/2010/main" val="2955317155"/>
      </p:ext>
    </p:extLst>
  </p:cSld>
  <p:clrMapOvr>
    <a:masterClrMapping/>
  </p:clrMapOvr>
  <p:transition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Заслуженные учителя Чувашской Республики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8117"/>
            <a:ext cx="2274005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768" y="4423788"/>
            <a:ext cx="4072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Arial" pitchFamily="34" charset="0"/>
                <a:cs typeface="Arial" pitchFamily="34" charset="0"/>
              </a:rPr>
              <a:t>Анатольева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 Эльвира Васильевна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учительница начальных классов МАОУ «СОШ №3» г. Канаш, награждена орденом «Знак Почета», за высокие достижения ее имя занесено в энциклопедию персоналий Канашского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1F2F2-362C-61D6-9AE9-13B8049D5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36891"/>
            <a:ext cx="2771512" cy="2914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5363D-BCDA-A934-503A-B01812105C03}"/>
              </a:ext>
            </a:extLst>
          </p:cNvPr>
          <p:cNvSpPr txBox="1"/>
          <p:nvPr/>
        </p:nvSpPr>
        <p:spPr>
          <a:xfrm>
            <a:off x="5440672" y="4251499"/>
            <a:ext cx="32035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Петухова Татьяна Германовна-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учительница технологии в МБОУ "Аликовская СОШ им. И. Я. Яковлева" Аликовского МО ЧР. В 2024 году получила  денежное поощрение Главы ЧР  за инновационную деятельность в сфере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321199108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ev\Desktop\IMG_9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8" y="692696"/>
            <a:ext cx="788567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06197"/>
      </p:ext>
    </p:extLst>
  </p:cSld>
  <p:clrMapOvr>
    <a:masterClrMapping/>
  </p:clrMapOvr>
  <p:transition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Выпускники- педагоги, обладатели грантов Президента РФ и ЧР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4880" y="4463264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Михайлова (Львова) Елена Михайловна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 школы №7  г. Канаш, обладатель гранта Президента РФ, награждена  Почётной грамотой </a:t>
            </a:r>
            <a:r>
              <a:rPr 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</a:t>
            </a:r>
          </a:p>
        </p:txBody>
      </p:sp>
      <p:pic>
        <p:nvPicPr>
          <p:cNvPr id="6" name="Picture 2" descr="Михайлова Елена Михайловна">
            <a:extLst>
              <a:ext uri="{FF2B5EF4-FFF2-40B4-BE49-F238E27FC236}">
                <a16:creationId xmlns:a16="http://schemas.microsoft.com/office/drawing/2014/main" id="{21B1C93A-B01E-1516-A371-0F33A94D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286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Васильева Светлана Михайло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3916"/>
            <a:ext cx="20859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60" y="4653136"/>
            <a:ext cx="36724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Васильева Светлана Михайловна-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учитель русского языка и литературы, работает в МБОУ «СОШ №19» г. Новочебоксарск заместителем директора по УВР, обладатель гранта президента Чувашской Республики в 2010 году, «Лучший методист» Чувашской Республики 2024 года</a:t>
            </a:r>
          </a:p>
          <a:p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61108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Династия педагогов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43492"/>
            <a:ext cx="2088231" cy="3276425"/>
          </a:xfrm>
        </p:spPr>
      </p:pic>
      <p:sp>
        <p:nvSpPr>
          <p:cNvPr id="7" name="TextBox 6"/>
          <p:cNvSpPr txBox="1"/>
          <p:nvPr/>
        </p:nvSpPr>
        <p:spPr>
          <a:xfrm>
            <a:off x="2987824" y="4473108"/>
            <a:ext cx="2914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Сергеева Марина Михайловна- учитель начальных классов МБОУ «СОШ №4» г. </a:t>
            </a:r>
            <a:r>
              <a:rPr lang="ru-RU" sz="1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Урай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ХМАО, победитель в номинации «Лучший педагог» окружного конкурса ХМАО, финалистка 3 Всероссийского форума классных руководителей</a:t>
            </a:r>
          </a:p>
        </p:txBody>
      </p:sp>
      <p:pic>
        <p:nvPicPr>
          <p:cNvPr id="5" name="Picture 2" descr="C:\Users\aev\Desktop\фото уч15\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2" y="1243493"/>
            <a:ext cx="2139566" cy="3146877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242" y="4509120"/>
            <a:ext cx="2211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Федоров Михаил Яковлевич – учитель физкультуры, директор школы</a:t>
            </a:r>
          </a:p>
        </p:txBody>
      </p:sp>
      <p:pic>
        <p:nvPicPr>
          <p:cNvPr id="8" name="Picture 2" descr="Васильева Светлана Михайлов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11" y="1243493"/>
            <a:ext cx="20859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02087" y="4390370"/>
            <a:ext cx="27023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Васильева Светлана Михайловна- учитель русского языка и литературы, работает в МБОУ «СОШ №19» г. Новочебоксарск заместителем директора по УВР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16944962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 - педагоги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81548"/>
            <a:ext cx="2499577" cy="31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4479503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Яковлев Сергей Аркадьевич-работал учителем физкультуры, награжден  грамотами  Министерства образования и Спорта ЧР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24744"/>
            <a:ext cx="2479431" cy="3247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4387170"/>
            <a:ext cx="41764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Косарева Ольга Николаевна- 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музыки и советник директора по воспитанию в МБОУ «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Вурнарская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 №2», Финалист III Всероссийской детской премии "Новая философия воспитания", Специальная стипендия Президента Чувашской Республики за творческую устремленность, чувашская мастерица, занимается изготовлением чувашских головных уборов -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тухъя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масмак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хушпу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нагрудные украшения.</a:t>
            </a:r>
          </a:p>
        </p:txBody>
      </p:sp>
    </p:spTree>
    <p:extLst>
      <p:ext uri="{BB962C8B-B14F-4D97-AF65-F5344CB8AC3E}">
        <p14:creationId xmlns:p14="http://schemas.microsoft.com/office/powerpoint/2010/main" val="3275752606"/>
      </p:ext>
    </p:extLst>
  </p:cSld>
  <p:clrMapOvr>
    <a:masterClrMapping/>
  </p:clrMapOvr>
  <p:transition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2" y="1628800"/>
            <a:ext cx="2481065" cy="330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960" y="5078469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Орлов Олег Александрович-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бывший начальник цеха и производства Чебоксарского мясокомбината и </a:t>
            </a:r>
            <a:r>
              <a:rPr lang="ru-RU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Чувашпотребсоюза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82" y="1772816"/>
            <a:ext cx="252798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4653136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/>
              </a:rPr>
              <a:t>Прохоров Геннадий Петрович </a:t>
            </a:r>
            <a:r>
              <a:rPr lang="ru-RU" sz="1600" b="1" dirty="0">
                <a:solidFill>
                  <a:srgbClr val="0000FF"/>
                </a:solidFill>
                <a:latin typeface="Arial"/>
              </a:rPr>
              <a:t>-кандидат медицинских наук</a:t>
            </a:r>
            <a:r>
              <a:rPr lang="ru-RU" sz="1600" b="1" dirty="0">
                <a:solidFill>
                  <a:srgbClr val="0000FF"/>
                </a:solidFill>
              </a:rPr>
              <a:t> , </a:t>
            </a:r>
            <a:r>
              <a:rPr lang="ru-RU" sz="1600" b="1" dirty="0">
                <a:solidFill>
                  <a:srgbClr val="0000FF"/>
                </a:solidFill>
                <a:latin typeface="Arial"/>
              </a:rPr>
              <a:t>доцент кафедры общей хирургии и онкологии ЧГУ им. Ульянова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0724"/>
      </p:ext>
    </p:extLst>
  </p:cSld>
  <p:clrMapOvr>
    <a:masterClrMapping/>
  </p:clrMapOvr>
  <p:transition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ru-RU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613296"/>
              </p:ext>
            </p:extLst>
          </p:nvPr>
        </p:nvGraphicFramePr>
        <p:xfrm>
          <a:off x="971600" y="1600200"/>
          <a:ext cx="3024335" cy="3701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5">
                  <a:extLst>
                    <a:ext uri="{9D8B030D-6E8A-4147-A177-3AD203B41FA5}">
                      <a16:colId xmlns:a16="http://schemas.microsoft.com/office/drawing/2014/main" val="2638297776"/>
                    </a:ext>
                  </a:extLst>
                </a:gridCol>
              </a:tblGrid>
              <a:tr h="37010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79302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5" y="1628800"/>
            <a:ext cx="27363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38" y="1573750"/>
            <a:ext cx="3120412" cy="365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098975"/>
            <a:ext cx="3749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Arial"/>
              </a:rPr>
              <a:t>Марков Владимир Васильевич</a:t>
            </a:r>
            <a:r>
              <a:rPr lang="ru-RU" sz="1200" b="1" dirty="0">
                <a:solidFill>
                  <a:srgbClr val="0000FF"/>
                </a:solidFill>
                <a:latin typeface="Arial"/>
              </a:rPr>
              <a:t>, мастер спорта СССР по борьбе  самбо, был чемпионом Чувашской Республики по борьбе самбо и </a:t>
            </a:r>
            <a:r>
              <a:rPr lang="ru-RU" sz="1200" b="1" dirty="0" err="1">
                <a:solidFill>
                  <a:srgbClr val="0000FF"/>
                </a:solidFill>
                <a:latin typeface="Arial"/>
              </a:rPr>
              <a:t>дзю</a:t>
            </a:r>
            <a:r>
              <a:rPr lang="ru-RU" sz="1200" b="1" dirty="0">
                <a:solidFill>
                  <a:srgbClr val="0000FF"/>
                </a:solidFill>
                <a:latin typeface="Arial"/>
              </a:rPr>
              <a:t>-до неоднократно, призёром чемпионата России по борьбе самбо, работал  главным механиком </a:t>
            </a:r>
            <a:r>
              <a:rPr lang="ru-RU" sz="1200" b="1" dirty="0" err="1">
                <a:solidFill>
                  <a:srgbClr val="0000FF"/>
                </a:solidFill>
                <a:latin typeface="Arial"/>
              </a:rPr>
              <a:t>ОАО"Акконд</a:t>
            </a:r>
            <a:r>
              <a:rPr lang="ru-RU" sz="1200" b="1" dirty="0">
                <a:solidFill>
                  <a:srgbClr val="0000FF"/>
                </a:solidFill>
                <a:latin typeface="Arial"/>
              </a:rPr>
              <a:t>"</a:t>
            </a:r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532980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/>
              </a:rPr>
              <a:t>Емельянов Владимир Александрович-полковник </a:t>
            </a:r>
            <a:r>
              <a:rPr lang="ru-RU" sz="1200" b="1" dirty="0">
                <a:solidFill>
                  <a:srgbClr val="0000FF"/>
                </a:solidFill>
                <a:latin typeface="Arial"/>
              </a:rPr>
              <a:t>юстиции, работал заместителем начальника следственного управления при МВД Чувашской Республики,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«Заслуженный юрист Чувашской Республики».</a:t>
            </a:r>
          </a:p>
        </p:txBody>
      </p:sp>
    </p:spTree>
    <p:extLst>
      <p:ext uri="{BB962C8B-B14F-4D97-AF65-F5344CB8AC3E}">
        <p14:creationId xmlns:p14="http://schemas.microsoft.com/office/powerpoint/2010/main" val="2463719095"/>
      </p:ext>
    </p:extLst>
  </p:cSld>
  <p:clrMapOvr>
    <a:masterClrMapping/>
  </p:clrMapOvr>
  <p:transition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soch\Desktop\Андрее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0480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744" y="4812138"/>
            <a:ext cx="3096344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Андреев Владимир Николаевич 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директор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АО «Газпром газораспределение Чебоксары» в г. Канаше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D57C47-F21B-6F6A-3DB7-BAA83F4DE31A}"/>
              </a:ext>
            </a:extLst>
          </p:cNvPr>
          <p:cNvSpPr txBox="1"/>
          <p:nvPr/>
        </p:nvSpPr>
        <p:spPr>
          <a:xfrm>
            <a:off x="4427984" y="4620712"/>
            <a:ext cx="41764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Григорьев Валерий Петрович</a:t>
            </a:r>
            <a:r>
              <a:rPr lang="ru-RU" sz="12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работал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4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ачальником  отдела рыбного надзора  Управления Россельхознадзора по ЧР, </a:t>
            </a:r>
            <a:r>
              <a:rPr lang="ru-RU" sz="14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Главой Средневолжского территориального управления Росрыболовства, Почетный работник рыбного хозяйства России, Ветеран Рыбного Хозяйства России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DBD58-FC8C-AE60-F09E-E0CE651F1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73136"/>
            <a:ext cx="317586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2367"/>
      </p:ext>
    </p:extLst>
  </p:cSld>
  <p:clrMapOvr>
    <a:masterClrMapping/>
  </p:clrMapOvr>
  <p:transition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732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7" y="1535551"/>
            <a:ext cx="2421617" cy="307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782459"/>
            <a:ext cx="2746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/>
              </a:rPr>
              <a:t>Семенов Валерий Яковлевич</a:t>
            </a:r>
            <a:r>
              <a:rPr lang="ru-RU" b="1" dirty="0">
                <a:solidFill>
                  <a:srgbClr val="0000FF"/>
                </a:solidFill>
                <a:latin typeface="Arial"/>
              </a:rPr>
              <a:t>, </a:t>
            </a:r>
            <a:r>
              <a:rPr lang="ru-RU" sz="1600" b="1" dirty="0">
                <a:solidFill>
                  <a:srgbClr val="0000FF"/>
                </a:solidFill>
                <a:latin typeface="Arial"/>
              </a:rPr>
              <a:t>работает директором ЗАО «Комплект монтаж-сервис»</a:t>
            </a: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04" y="1576193"/>
            <a:ext cx="2509349" cy="311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6356" y="4873146"/>
            <a:ext cx="25918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Филиппов Анатолий Геннадьевич</a:t>
            </a:r>
            <a:r>
              <a:rPr lang="ru-RU" sz="1600" b="1" dirty="0">
                <a:solidFill>
                  <a:srgbClr val="0000FF"/>
                </a:solidFill>
              </a:rPr>
              <a:t>, 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многократный чемпион по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армспорту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Канашского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и города Канаша, был депутатом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Канашского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районного собрания </a:t>
            </a:r>
          </a:p>
        </p:txBody>
      </p:sp>
    </p:spTree>
    <p:extLst>
      <p:ext uri="{BB962C8B-B14F-4D97-AF65-F5344CB8AC3E}">
        <p14:creationId xmlns:p14="http://schemas.microsoft.com/office/powerpoint/2010/main" val="305418246"/>
      </p:ext>
    </p:extLst>
  </p:cSld>
  <p:clrMapOvr>
    <a:masterClrMapping/>
  </p:clrMapOvr>
  <p:transition advClick="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1556792"/>
            <a:ext cx="4139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Андреев Олег Вячеславович- старший инспектор отдела надзорной деятельности и профилактической работы по Ленинскому городскому округу управления надзорной деятельности и профилактической работы  Главного управления МЧС России по Московской области , капитан внутренней службы, участник военного парада Победы 9 мая 2018 года в Москве, </a:t>
            </a:r>
            <a:r>
              <a:rPr lang="ru-RU" sz="20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образование высшее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7485"/>
      </p:ext>
    </p:extLst>
  </p:cSld>
  <p:clrMapOvr>
    <a:masterClrMapping/>
  </p:clrMapOvr>
  <p:transition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Михайлов Дмитрий Михайлович-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1940 г.р. д. Верхнее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Девлизерево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врач, доктор медицинских наук, профессор, автор 180 научных работ, Заслуженный работник высшей школы РФ</a:t>
            </a:r>
          </a:p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Федоров Николай Фёдорович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_ врач- терапевт, работал зав. терапевтическим отделением ЦРБ (1972-2006г), «Заслуженный врач Чувашской Республики»</a:t>
            </a:r>
          </a:p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Головина Марина Николаевна-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врач, зав. терапевтическим отделением ЦРБ</a:t>
            </a:r>
          </a:p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Кошкина Эмма Васильевна-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ветврач</a:t>
            </a:r>
          </a:p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Петухова Татьяна Германовна-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учитель технологии, обладатель гранта президента Чувашской Республики в 2007 году.</a:t>
            </a:r>
          </a:p>
        </p:txBody>
      </p:sp>
    </p:spTree>
    <p:extLst>
      <p:ext uri="{BB962C8B-B14F-4D97-AF65-F5344CB8AC3E}">
        <p14:creationId xmlns:p14="http://schemas.microsoft.com/office/powerpoint/2010/main" val="2039302651"/>
      </p:ext>
    </p:extLst>
  </p:cSld>
  <p:clrMapOvr>
    <a:masterClrMapping/>
  </p:clrMapOvr>
  <p:transition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Гордимся такими выпускниками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Захаров Петр Захарович- работал  начальником штаба гражданской обороны города Канаш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Максимов Владимир Михайлович- работал главой сельского поселения, в настоящее время начальник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Среднекибечского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территориального отдела управления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Илларионов Кирилл Михайлович- занимал руководящие должности в строительной области Канаша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Головин Николай Васильевич- ветеринарный врач, много лет работал директором совхоза «Урожай»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Семенов Валерий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Артемьевич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ветеринарный врач, много лет работал директором совхоза «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Яндоушский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», занимал руководящие должности в городе и районе 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Тимофеев Анатолий Васильевич-майор милиции, работал системе РОВД ЧР, занимая руководящие должности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Трофимова Эльвира Васильевна- врач-педиатр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Евгеньева Рената Николаевна- врач-педиатр</a:t>
            </a:r>
          </a:p>
        </p:txBody>
      </p:sp>
    </p:spTree>
    <p:extLst>
      <p:ext uri="{BB962C8B-B14F-4D97-AF65-F5344CB8AC3E}">
        <p14:creationId xmlns:p14="http://schemas.microsoft.com/office/powerpoint/2010/main" val="1780104020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112" y="2705725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1965-1972 гг. - </a:t>
            </a:r>
            <a:r>
              <a:rPr lang="ru-RU" sz="4400" b="1" dirty="0" err="1">
                <a:solidFill>
                  <a:srgbClr val="0000FF"/>
                </a:solidFill>
              </a:rPr>
              <a:t>Среднекибечская</a:t>
            </a:r>
            <a:r>
              <a:rPr lang="ru-RU" sz="4400" b="1" dirty="0">
                <a:solidFill>
                  <a:srgbClr val="0000FF"/>
                </a:solidFill>
              </a:rPr>
              <a:t> восьмилетняя школа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886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ИСТОРИЯ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4133920950"/>
      </p:ext>
    </p:extLst>
  </p:cSld>
  <p:clrMapOvr>
    <a:masterClrMapping/>
  </p:clrMapOvr>
  <p:transition advClick="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>Ветераны педагогического труда</a:t>
            </a:r>
            <a:b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Фомина Антонина Ивановна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Иванов Александр Иванович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-заслуженный учитель Чувашской Республики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Дмитриев Михаил Дмитриевич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Архипов Иван Архипович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Емельянов Николай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Емельянович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Терентьев Георгий Терентьевич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Алексеева Раиса Александровна-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заслуженный учитель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502817956"/>
      </p:ext>
    </p:extLst>
  </p:cSld>
  <p:clrMapOvr>
    <a:masterClrMapping/>
  </p:clrMapOvr>
  <p:transition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Ветераны педагогического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Денисов Николай Денисович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Григорьева Ольга Ивановна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Сидорова Ольга Васильевна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Терентьева Клавдия Матвеевна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Захарова Раиса Николаевна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Емельянова Мария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Демидовна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Дмитриева Мария Архиповна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Иванова Елена Кирилловна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Лазарева Анастасия Васильевна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Гаврилова Екатерина Гавриловна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60218"/>
      </p:ext>
    </p:extLst>
  </p:cSld>
  <p:clrMapOvr>
    <a:masterClrMapping/>
  </p:clrMapOvr>
  <p:transition advClick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Ветераны педагогического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Ерофеева Роза Николаевна-награждена Почетной Грамотой Министерства просвещения РФ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Яковлева Ольга Васильевна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Кондратьева Елизавета Анисимовна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Сидоров Максим Васильевич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Прокопьева Надежда Андреевна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Сидорова Лидия Кондратьевна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Родионова Валентина Ильинична</a:t>
            </a:r>
          </a:p>
          <a:p>
            <a:pPr lvl="0"/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Судякова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Светлана Юрьевна-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«Почетный работник общего образования РФ»</a:t>
            </a:r>
          </a:p>
          <a:p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14826"/>
      </p:ext>
    </p:extLst>
  </p:cSld>
  <p:clrMapOvr>
    <a:masterClrMapping/>
  </p:clrMapOvr>
  <p:transition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Ветераны педагогического труда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Дмитриева Анна Дмитриевна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Леонтьев Пётр Леонтьевич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Гаврилова Екатерина Гавриловна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Никандров Вениамин Никитич</a:t>
            </a:r>
          </a:p>
          <a:p>
            <a:r>
              <a:rPr 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Мижеева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Анастасия Григорьевна</a:t>
            </a:r>
          </a:p>
          <a:p>
            <a:r>
              <a:rPr 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Свойкин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Иван Фёдорович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Сергеева Любовь Николаевна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Севостьянов Гурий Иванович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Тимофеева Софья Ильинична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Тимофеева Венера Германовна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785959"/>
      </p:ext>
    </p:extLst>
  </p:cSld>
  <p:clrMapOvr>
    <a:masterClrMapping/>
  </p:clrMapOvr>
  <p:transition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Ветераны педагогического труда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Скворцов Дмитрий Иванович</a:t>
            </a:r>
          </a:p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Бондаренко Валентина Яковлевна</a:t>
            </a:r>
          </a:p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 Валентин </a:t>
            </a:r>
            <a:r>
              <a:rPr lang="ru-RU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Власович</a:t>
            </a:r>
            <a:endParaRPr lang="ru-RU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Черышев</a:t>
            </a: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Илья Иванович</a:t>
            </a:r>
          </a:p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Антонова Прасковья Ивановна</a:t>
            </a:r>
          </a:p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Фёдорова Ольга Фёдоровна</a:t>
            </a:r>
          </a:p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Филиппов Иван Петрович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Григорьева Ольга Ивановна</a:t>
            </a:r>
          </a:p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Егорова Татьяна Александровна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463543"/>
      </p:ext>
    </p:extLst>
  </p:cSld>
  <p:clrMapOvr>
    <a:masterClrMapping/>
  </p:clrMapOvr>
  <p:transition advClick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Выпускники, выбравшие профессию педагога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668801"/>
              </p:ext>
            </p:extLst>
          </p:nvPr>
        </p:nvGraphicFramePr>
        <p:xfrm>
          <a:off x="457200" y="1600200"/>
          <a:ext cx="8229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50351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347548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Федоров Михаил Яковлевич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Андреев Артур Вячеславович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Сергеева Марина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Васильева Светлана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Николаев Сергей Николаевич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Андреева Жанна Ниловна </a:t>
                      </a:r>
                    </a:p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Валентий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Галина Петровна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Спиридонова Лиана Александровна</a:t>
                      </a:r>
                    </a:p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Анатольева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Эльвира Васильевна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Яковлева Антонина Германовна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Яковлев Сергей Аркадьевич</a:t>
                      </a: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Денисова Любовь Александровна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Игнатьева Елена Николаевна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Андреева Надежда Васильевна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Яковлева Кристина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Афанасьева Марина Витальевна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Архипова Рената Витальевна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Сидорова Татьяна Максимовна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Сидорова Татьяна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Петухова Татьяна Германовна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Харитонова Надежда Вячеславовна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Александрова Светлана Николаевна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Львова Елена Михайловна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76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159886"/>
      </p:ext>
    </p:extLst>
  </p:cSld>
  <p:clrMapOvr>
    <a:masterClrMapping/>
  </p:clrMapOvr>
  <p:transition advClick="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Выпускники, выбравшие профессию педагога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335606"/>
              </p:ext>
            </p:extLst>
          </p:nvPr>
        </p:nvGraphicFramePr>
        <p:xfrm>
          <a:off x="457200" y="1600200"/>
          <a:ext cx="8229600" cy="4781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80920667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01419275"/>
                    </a:ext>
                  </a:extLst>
                </a:gridCol>
              </a:tblGrid>
              <a:tr h="4781128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Павлова Элина Николаевна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Моисеева Елена Валерьевна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Трофимова  Инна Владиславовна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Тимофеева Алевтина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Александрова Алина Валерьевна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Иванова Наталия Валериевна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Филиппова Роза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Никифорова Елена Вячеславовна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Павлова Анжелика Владимировна 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Порфирьева Марина Александровна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Демидова Людмила Владимировна</a:t>
                      </a:r>
                    </a:p>
                    <a:p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Долматова Вероника Юрьевна</a:t>
                      </a:r>
                    </a:p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Никонорова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Людмила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Васильева (Косарева) Ольга Николаевна</a:t>
                      </a:r>
                    </a:p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Валентий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Виктория Васильевна</a:t>
                      </a:r>
                    </a:p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Семёнова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Людмила Михайловна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Павлова Светлана Геннадьевна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Григорьев Александр </a:t>
                      </a: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Изосимович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Андреева Светлана Георгиевна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Никифорова Марина Александровна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54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336433"/>
      </p:ext>
    </p:extLst>
  </p:cSld>
  <p:clrMapOvr>
    <a:masterClrMapping/>
  </p:clrMapOvr>
  <p:transition advClick="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Выпускники, выбравшие профессию воспитателя детского сада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Архипова Наталья Леонидовна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Сергеева Татьяна Яковлевна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Сорокина Галина Николаевна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Максимова Марина Борисовна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Антонова Татьяна Андреевна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Инокентьева Елена Николаевна</a:t>
            </a:r>
          </a:p>
          <a:p>
            <a:r>
              <a:rPr 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Никонорова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Наталья Юрьевна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354753"/>
      </p:ext>
    </p:extLst>
  </p:cSld>
  <p:clrMapOvr>
    <a:masterClrMapping/>
  </p:clrMapOvr>
  <p:transition advClick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Выпускники, выбравшие профессию медицинского работника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Врачи: </a:t>
            </a:r>
            <a:endParaRPr lang="ru-RU" dirty="0"/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Головин Анатолий Васильевич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Васильева Рената Николаевна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Семенова Эльвира Васильевна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Васильева Ирина Михайловна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Васильева Наталья Михайловна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Головина Марина Николаевна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Алексеева Алена Анатольевна</a:t>
            </a:r>
          </a:p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Судякова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Мария Юрьевна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Архипова Анжелика Вениаминовна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Прохоров Геннадий Петрович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Григорьева Мария Олеговна</a:t>
            </a:r>
          </a:p>
        </p:txBody>
      </p:sp>
    </p:spTree>
    <p:extLst>
      <p:ext uri="{BB962C8B-B14F-4D97-AF65-F5344CB8AC3E}">
        <p14:creationId xmlns:p14="http://schemas.microsoft.com/office/powerpoint/2010/main" val="2220570636"/>
      </p:ext>
    </p:extLst>
  </p:cSld>
  <p:clrMapOvr>
    <a:masterClrMapping/>
  </p:clrMapOvr>
  <p:transition advClick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Выпускники, выбравшие профессию медицинского работника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Медсёстры: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Иванова Алена Алексеевна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Чернова Алена Алексеевна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Николаев Владимир Васильевич</a:t>
            </a:r>
          </a:p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Димитриева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Анна Валерьевна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Федоров Андрей Николаевич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Федорова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Элиза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Александровна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Герасимова Ольга Павловна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Ипатьева Алена Геннадьевна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Евдокимова Ольга Александровна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Чернова Юлия Вячеславовна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Андреева Анжела Юрьевна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Филиппова Татьяна Геннадьевна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Краснова Марина Александровна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Герасимова Анастасия Владимировна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Иванова Анастасия Николаевна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408597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ev\Desktop\IMG_9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7902"/>
            <a:ext cx="8064896" cy="58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602474"/>
      </p:ext>
    </p:extLst>
  </p:cSld>
  <p:clrMapOvr>
    <a:masterClrMapping/>
  </p:clrMapOvr>
  <p:transition advClick="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Выпускники, выбравшие профессию военного, МВД и МЧС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86195"/>
              </p:ext>
            </p:extLst>
          </p:nvPr>
        </p:nvGraphicFramePr>
        <p:xfrm>
          <a:off x="899592" y="1711324"/>
          <a:ext cx="7423879" cy="441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5965343" imgH="3435116" progId="Word.Document.12">
                  <p:embed/>
                </p:oleObj>
              </mc:Choice>
              <mc:Fallback>
                <p:oleObj name="Документ" r:id="rId2" imgW="5965343" imgH="34351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9592" y="1711324"/>
                        <a:ext cx="7423879" cy="441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373060"/>
      </p:ext>
    </p:extLst>
  </p:cSld>
  <p:clrMapOvr>
    <a:masterClrMapping/>
  </p:clrMapOvr>
  <p:transition advClick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Выпускники, работающие предпринимателями и руководителями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164096"/>
              </p:ext>
            </p:extLst>
          </p:nvPr>
        </p:nvGraphicFramePr>
        <p:xfrm>
          <a:off x="457200" y="1600200"/>
          <a:ext cx="82296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39194562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07378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Архипов Алексей Геннадьевич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Архипов Илья Геннадьевич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Яковлев Валерий Яковлевич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Максимов Андрей Николаевич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Морозова Светлана Алексеевна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Васильев Георгий Александрович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Васильев Сергей Александрович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Афанасьев Андрей Николаевич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Федоров Николай Андреевич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Федоров Александр Андреевич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Михайлов Андрей Петрович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Андреев Владимир Николаевич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Максимов Максим Владимирович –главный инженер 2 ЭТР АО «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Мосгорсвет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Марков Владимир Васильевич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Константинов Вячеслав Валентинович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Григорьев Валерий Петрович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Анатольев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Алексей Вячеславович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Анатольев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Александр Вячеславович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Михайлов Михаил Федорович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Герасимов Александр Николаевич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Александров Нил Александрович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Валентий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Сергей Леонидович-старший механик ООО «РЖД» г. Канаш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Валентий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Александр Леонидович- старший механик ООО «РЖД» г. Чебоксары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Тимофеев Алексей Анатольевич- начальник участка на заводе «Элара»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212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4831422"/>
      </p:ext>
    </p:extLst>
  </p:cSld>
  <p:clrMapOvr>
    <a:masterClrMapping/>
  </p:clrMapOvr>
  <p:transition advClick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Выпускники- участники в боевых событиях(в афганском и чеченском 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010813"/>
              </p:ext>
            </p:extLst>
          </p:nvPr>
        </p:nvGraphicFramePr>
        <p:xfrm>
          <a:off x="457200" y="1600200"/>
          <a:ext cx="8229600" cy="456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09100421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96370714"/>
                    </a:ext>
                  </a:extLst>
                </a:gridCol>
              </a:tblGrid>
              <a:tr h="4565104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Павлов Вячеслав Васильевич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Семенов Юрий Михайлович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Филиппов Анатолий Геннадьевич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Викторов Владимир Петрович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Николай Лаврентьевич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Назаров Виталий Иванович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Васильев Александр Николаевич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Константинов Анатолий Алексеевич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Ефимов Вячеслав Ильич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Изюмов Родион Николаевич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Федоров Валерий Гаврилович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Юдин Сергей Владимирович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Васильев Евгений Николаевич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Димитриев Владимир Трофимович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Дмитрий Валентинович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Сидоров Алексей Максимович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Трофимов Андрей Владимирович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Тимофеев Василий Николаевич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Дмитрий Владимирович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Петров Геннадий Иванович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Андрей Иванович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Леонид Владимирович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Игнатьев Аркадий Леонтьевич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Максимов Евгений Анатольевич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Смирнов Владимир Георгиевич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975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414422"/>
      </p:ext>
    </p:extLst>
  </p:cSld>
  <p:clrMapOvr>
    <a:masterClrMapping/>
  </p:clrMapOvr>
  <p:transition advClick="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Выпускники, участвующие в СВО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400068"/>
              </p:ext>
            </p:extLst>
          </p:nvPr>
        </p:nvGraphicFramePr>
        <p:xfrm>
          <a:off x="430043" y="1700808"/>
          <a:ext cx="82296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0078101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622166080"/>
                    </a:ext>
                  </a:extLst>
                </a:gridCol>
              </a:tblGrid>
              <a:tr h="482422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Андреев Денис Александрович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Афанасьев Николай Евгеньевич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Борисов Евгений Анатольевич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Викторов Виктор Владимирович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Илларионов Юрий Владимирович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Порфирьев Анатолий Александрович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Семёнов Алексей Юрьевич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Сорокин Алексей Владимирович</a:t>
                      </a:r>
                    </a:p>
                    <a:p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Константинов Николай Геннадьевич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Никифоров Иосиф Леонидович</a:t>
                      </a:r>
                    </a:p>
                    <a:p>
                      <a:r>
                        <a:rPr lang="ru-RU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Уфандеев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Геннадий Олегович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Филиппов Никита Юрьевич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Дмитрий Николаевич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Кирилл Игоревич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Митрофанов </a:t>
                      </a:r>
                      <a:r>
                        <a:rPr lang="ru-RU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Власий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Иольевич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Семёнов  Александр Васильевич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Иванов Никита Игоревич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Кузьмин Дмитрий Николаевич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Сюткин Максим Олегович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45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714429"/>
      </p:ext>
    </p:extLst>
  </p:cSld>
  <p:clrMapOvr>
    <a:masterClrMapping/>
  </p:clrMapOvr>
  <p:transition advClick="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2138" y="486562"/>
            <a:ext cx="4392488" cy="7516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Мы гордимся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5576" y="1268412"/>
            <a:ext cx="7632848" cy="48968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1996 года по 2019 год школу окончили с золотой медалью: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Судякова</a:t>
            </a:r>
            <a:r>
              <a:rPr 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Мария – 2009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Денисова     Алиса- 2010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Данилова Ольга-2012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Жураев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Николай- 2012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Казакова Мария-2012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Прокопьев Кирилл- 2012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Данилов Александр-2014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Димитриева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Марина- 2014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Нилова Елена- 2016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Спиридонова Юля- 2018 год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Софронова Анна- 2019 год</a:t>
            </a:r>
          </a:p>
          <a:p>
            <a:pPr marL="457200" indent="-457200" algn="ctr">
              <a:buFont typeface="+mj-lt"/>
              <a:buAutoNum type="arabicPeriod"/>
            </a:pPr>
            <a:endParaRPr lang="ru-RU" alt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330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83768" y="620688"/>
            <a:ext cx="4392488" cy="7516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Мы гордимся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5576" y="1556793"/>
            <a:ext cx="7632848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1996 года по 2019 год школу окончили с серебряной медалью: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1.Сидорова Татьяна-1989 год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2.Спиридонова Наташа-1993 год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3.Ерофеева Татьяна- 1993 год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4.Головина Ольга- 1993 год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5.Михайлова Лилия- 2000 год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6.Головина Марина- 2000 год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7.Тимофеева Ольга- 2002 год</a:t>
            </a:r>
          </a:p>
          <a:p>
            <a:pPr marL="0" indent="0"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8.Яковлева Татьяна – 2002  год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9.Семенова Наталья-2008 год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10.Максимова Сюзанна-2009 год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ru-RU" altLang="ru-RU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Жураева</a:t>
            </a: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Александра-2010 год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12. Абрамова Оля-2010 год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13. Лукина Мария -2012 год</a:t>
            </a:r>
          </a:p>
        </p:txBody>
      </p:sp>
    </p:spTree>
    <p:extLst>
      <p:ext uri="{BB962C8B-B14F-4D97-AF65-F5344CB8AC3E}">
        <p14:creationId xmlns:p14="http://schemas.microsoft.com/office/powerpoint/2010/main" val="6090137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Выпускники - спортсмены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Михайлова Кристина Михайловна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Моисеева Алина Валерьевна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Моисеева Оксана Валерьевна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Митрофанов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Власий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Иоилович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Кошкин Дмитрий Михайлович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Родионов Евгений Михайлович</a:t>
            </a:r>
          </a:p>
          <a:p>
            <a:pPr marL="0" indent="0">
              <a:buNone/>
            </a:pP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2469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3846" y="620688"/>
            <a:ext cx="6760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ШКОЛЬНЫЕ  ГОДЫ  ЧУДЕСНЫЕ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53573" y="4498353"/>
            <a:ext cx="5400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ШКОЛЕ</a:t>
            </a:r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- 1</a:t>
            </a:r>
            <a:r>
              <a:rPr lang="en-US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30</a:t>
            </a:r>
            <a:r>
              <a:rPr lang="ru-RU" sz="4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ЛЕТ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1412776"/>
            <a:ext cx="6602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хорошо, что есть такая дата,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хорошо, что место тоже есть,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мы можем все собраться,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можем вместе все встречаться,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словно в детство, в юность возвращаться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22484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36609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2966</Words>
  <Application>Microsoft Office PowerPoint</Application>
  <PresentationFormat>Экран (4:3)</PresentationFormat>
  <Paragraphs>465</Paragraphs>
  <Slides>97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3" baseType="lpstr">
      <vt:lpstr>Arial</vt:lpstr>
      <vt:lpstr>Calibri</vt:lpstr>
      <vt:lpstr>Calligraph</vt:lpstr>
      <vt:lpstr>Тема Office</vt:lpstr>
      <vt:lpstr>1_Тема Office</vt:lpstr>
      <vt:lpstr>Документ</vt:lpstr>
      <vt:lpstr>Презентация PowerPoint</vt:lpstr>
      <vt:lpstr>Презентация PowerPoint</vt:lpstr>
      <vt:lpstr>Школьный листок начальной церковной школы за 1907 год, в школьном реестре значится всего учащихся 35 мальчиков и 3 девочки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Алексеева Раиса Александровна со своим классом 1958 год</vt:lpstr>
      <vt:lpstr>Алексеева Раиса Александровна со своим классом 1973 год</vt:lpstr>
      <vt:lpstr>Емельянова Мария Демидовна со своим классом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Учительский коллектив в 1993 году</vt:lpstr>
      <vt:lpstr>Коллектив учителей в начале 90-х годов</vt:lpstr>
      <vt:lpstr>Коллектив учителей в конце 90-х годов</vt:lpstr>
      <vt:lpstr>Последний звонок для выпускников 1994 года</vt:lpstr>
      <vt:lpstr>Выпускники с учителями после последнего звонка</vt:lpstr>
      <vt:lpstr>Выпускники 2011 года</vt:lpstr>
      <vt:lpstr>Тимофеева Галина Филипповна со своим классом</vt:lpstr>
      <vt:lpstr>Встреча выпускников через 30 лет</vt:lpstr>
      <vt:lpstr>Вячеслав Николаевич со своим 5 классом </vt:lpstr>
      <vt:lpstr>Встреча выпускников через 24 года</vt:lpstr>
      <vt:lpstr>Отдых на природе после учебного года,  1997 год</vt:lpstr>
      <vt:lpstr>Сборная команда учителей школы по футболу 1992 г.</vt:lpstr>
      <vt:lpstr>Сборная команда учителей школы по футболу 1995 г.</vt:lpstr>
      <vt:lpstr> Учителя- участники художественной самодеятельности 1995 год</vt:lpstr>
      <vt:lpstr>Урок информатики 1998 год и смотр строевой песни 9 мая</vt:lpstr>
      <vt:lpstr>Презентация PowerPoint</vt:lpstr>
      <vt:lpstr>  Педагог — это инженер человеческих душ.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Библиотекарь Никифорова Л.М.</vt:lpstr>
      <vt:lpstr>Презентация PowerPoint</vt:lpstr>
      <vt:lpstr>Достижения школы</vt:lpstr>
      <vt:lpstr>Презентация PowerPoint</vt:lpstr>
      <vt:lpstr>Наша хоккейная команда</vt:lpstr>
      <vt:lpstr>Презентация PowerPoint</vt:lpstr>
      <vt:lpstr>Презентация PowerPoint</vt:lpstr>
      <vt:lpstr>Они работали в нашей школе</vt:lpstr>
      <vt:lpstr>Презентация PowerPoint</vt:lpstr>
      <vt:lpstr> Знаменитые выпускники </vt:lpstr>
      <vt:lpstr>Презентация PowerPoint</vt:lpstr>
      <vt:lpstr>Презентация PowerPoint</vt:lpstr>
      <vt:lpstr> Федоров Яков Федорович, «Заслуженный работник транспорта»  Российской Федерации </vt:lpstr>
      <vt:lpstr> Заслуженные врачи Чувашской Республики </vt:lpstr>
      <vt:lpstr> </vt:lpstr>
      <vt:lpstr> Заслуженные учителя Чувашской Республики</vt:lpstr>
      <vt:lpstr>Выпускники- педагоги, обладатели грантов Президента РФ и ЧР</vt:lpstr>
      <vt:lpstr>Династия педагогов</vt:lpstr>
      <vt:lpstr>Выпускники - педагоги</vt:lpstr>
      <vt:lpstr>Гордимся такими выпускниками</vt:lpstr>
      <vt:lpstr> Гордимся такими выпускниками</vt:lpstr>
      <vt:lpstr>Гордимся такими выпускниками</vt:lpstr>
      <vt:lpstr>Гордимся такими выпускниками</vt:lpstr>
      <vt:lpstr>Гордимся такими выпускниками</vt:lpstr>
      <vt:lpstr>Гордимся такими выпускниками</vt:lpstr>
      <vt:lpstr>Гордимся такими выпускниками</vt:lpstr>
      <vt:lpstr>  Ветераны педагогического труда  </vt:lpstr>
      <vt:lpstr>Ветераны педагогического труда</vt:lpstr>
      <vt:lpstr>Ветераны педагогического труда</vt:lpstr>
      <vt:lpstr>Ветераны педагогического труда</vt:lpstr>
      <vt:lpstr>Ветераны педагогического труда</vt:lpstr>
      <vt:lpstr>Выпускники, выбравшие профессию педагога</vt:lpstr>
      <vt:lpstr>Выпускники, выбравшие профессию педагога</vt:lpstr>
      <vt:lpstr>Выпускники, выбравшие профессию воспитателя детского сада</vt:lpstr>
      <vt:lpstr>Выпускники, выбравшие профессию медицинского работника</vt:lpstr>
      <vt:lpstr>Выпускники, выбравшие профессию медицинского работника</vt:lpstr>
      <vt:lpstr>Выпускники, выбравшие профессию военного, МВД и МЧС</vt:lpstr>
      <vt:lpstr>Выпускники, работающие предпринимателями и руководителями</vt:lpstr>
      <vt:lpstr>Выпускники- участники в боевых событиях(в афганском и чеченском )</vt:lpstr>
      <vt:lpstr>Выпускники, участвующие в СВО</vt:lpstr>
      <vt:lpstr>Презентация PowerPoint</vt:lpstr>
      <vt:lpstr>Презентация PowerPoint</vt:lpstr>
      <vt:lpstr>Выпускники - спортсмены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Анатольева ЭВ</dc:creator>
  <cp:lastModifiedBy>Вячеслав Анатольев</cp:lastModifiedBy>
  <cp:revision>206</cp:revision>
  <dcterms:created xsi:type="dcterms:W3CDTF">2014-07-07T16:24:55Z</dcterms:created>
  <dcterms:modified xsi:type="dcterms:W3CDTF">2025-01-29T17:25:21Z</dcterms:modified>
</cp:coreProperties>
</file>