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</p:sldMasterIdLst>
  <p:sldIdLst>
    <p:sldId id="335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54" r:id="rId25"/>
    <p:sldId id="348" r:id="rId26"/>
    <p:sldId id="349" r:id="rId27"/>
    <p:sldId id="350" r:id="rId28"/>
    <p:sldId id="351" r:id="rId29"/>
    <p:sldId id="352" r:id="rId30"/>
    <p:sldId id="353" r:id="rId31"/>
    <p:sldId id="336" r:id="rId32"/>
  </p:sldIdLst>
  <p:sldSz cx="9144000" cy="6858000" type="screen4x3"/>
  <p:notesSz cx="6858000" cy="9144000"/>
  <p:photoAlbum layout="4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 /><Relationship Id="rId13" Type="http://schemas.openxmlformats.org/officeDocument/2006/relationships/slideMaster" Target="slideMasters/slideMaster13.xml" /><Relationship Id="rId18" Type="http://schemas.openxmlformats.org/officeDocument/2006/relationships/slide" Target="slides/slide5.xml" /><Relationship Id="rId26" Type="http://schemas.openxmlformats.org/officeDocument/2006/relationships/slide" Target="slides/slide13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8.xml" /><Relationship Id="rId34" Type="http://schemas.openxmlformats.org/officeDocument/2006/relationships/viewProps" Target="viewProps.xml" /><Relationship Id="rId7" Type="http://schemas.openxmlformats.org/officeDocument/2006/relationships/slideMaster" Target="slideMasters/slideMaster7.xml" /><Relationship Id="rId12" Type="http://schemas.openxmlformats.org/officeDocument/2006/relationships/slideMaster" Target="slideMasters/slideMaster12.xml" /><Relationship Id="rId17" Type="http://schemas.openxmlformats.org/officeDocument/2006/relationships/slide" Target="slides/slide4.xml" /><Relationship Id="rId25" Type="http://schemas.openxmlformats.org/officeDocument/2006/relationships/slide" Target="slides/slide12.xml" /><Relationship Id="rId33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3.xml" /><Relationship Id="rId20" Type="http://schemas.openxmlformats.org/officeDocument/2006/relationships/slide" Target="slides/slide7.xml" /><Relationship Id="rId29" Type="http://schemas.openxmlformats.org/officeDocument/2006/relationships/slide" Target="slides/slide16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Master" Target="slideMasters/slideMaster11.xml" /><Relationship Id="rId24" Type="http://schemas.openxmlformats.org/officeDocument/2006/relationships/slide" Target="slides/slide11.xml" /><Relationship Id="rId32" Type="http://schemas.openxmlformats.org/officeDocument/2006/relationships/slide" Target="slides/slide19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2.xml" /><Relationship Id="rId23" Type="http://schemas.openxmlformats.org/officeDocument/2006/relationships/slide" Target="slides/slide10.xml" /><Relationship Id="rId28" Type="http://schemas.openxmlformats.org/officeDocument/2006/relationships/slide" Target="slides/slide15.xml" /><Relationship Id="rId36" Type="http://schemas.openxmlformats.org/officeDocument/2006/relationships/tableStyles" Target="tableStyles.xml" /><Relationship Id="rId10" Type="http://schemas.openxmlformats.org/officeDocument/2006/relationships/slideMaster" Target="slideMasters/slideMaster10.xml" /><Relationship Id="rId19" Type="http://schemas.openxmlformats.org/officeDocument/2006/relationships/slide" Target="slides/slide6.xml" /><Relationship Id="rId31" Type="http://schemas.openxmlformats.org/officeDocument/2006/relationships/slide" Target="slides/slide18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" Target="slides/slide1.xml" /><Relationship Id="rId22" Type="http://schemas.openxmlformats.org/officeDocument/2006/relationships/slide" Target="slides/slide9.xml" /><Relationship Id="rId27" Type="http://schemas.openxmlformats.org/officeDocument/2006/relationships/slide" Target="slides/slide14.xml" /><Relationship Id="rId30" Type="http://schemas.openxmlformats.org/officeDocument/2006/relationships/slide" Target="slides/slide17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Master" Target="../slideMasters/slideMaster10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Master" Target="../slideMasters/slideMaster10.xml" 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Master" Target="../slideMasters/slideMaster10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 /><Relationship Id="rId13" Type="http://schemas.openxmlformats.org/officeDocument/2006/relationships/image" Target="../media/image12.jpeg" /><Relationship Id="rId3" Type="http://schemas.openxmlformats.org/officeDocument/2006/relationships/slideLayout" Target="../slideLayouts/slideLayout102.xml" /><Relationship Id="rId7" Type="http://schemas.openxmlformats.org/officeDocument/2006/relationships/slideLayout" Target="../slideLayouts/slideLayout106.xml" /><Relationship Id="rId12" Type="http://schemas.openxmlformats.org/officeDocument/2006/relationships/theme" Target="../theme/theme10.xml" /><Relationship Id="rId2" Type="http://schemas.openxmlformats.org/officeDocument/2006/relationships/slideLayout" Target="../slideLayouts/slideLayout101.xml" /><Relationship Id="rId1" Type="http://schemas.openxmlformats.org/officeDocument/2006/relationships/slideLayout" Target="../slideLayouts/slideLayout100.xml" /><Relationship Id="rId6" Type="http://schemas.openxmlformats.org/officeDocument/2006/relationships/slideLayout" Target="../slideLayouts/slideLayout105.xml" /><Relationship Id="rId11" Type="http://schemas.openxmlformats.org/officeDocument/2006/relationships/slideLayout" Target="../slideLayouts/slideLayout110.xml" /><Relationship Id="rId5" Type="http://schemas.openxmlformats.org/officeDocument/2006/relationships/slideLayout" Target="../slideLayouts/slideLayout104.xml" /><Relationship Id="rId10" Type="http://schemas.openxmlformats.org/officeDocument/2006/relationships/slideLayout" Target="../slideLayouts/slideLayout109.xml" /><Relationship Id="rId4" Type="http://schemas.openxmlformats.org/officeDocument/2006/relationships/slideLayout" Target="../slideLayouts/slideLayout103.xml" /><Relationship Id="rId9" Type="http://schemas.openxmlformats.org/officeDocument/2006/relationships/slideLayout" Target="../slideLayouts/slideLayout108.xml" /><Relationship Id="rId14" Type="http://schemas.openxmlformats.org/officeDocument/2006/relationships/image" Target="../media/image13.png" 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 /><Relationship Id="rId3" Type="http://schemas.openxmlformats.org/officeDocument/2006/relationships/slideLayout" Target="../slideLayouts/slideLayout113.xml" /><Relationship Id="rId7" Type="http://schemas.openxmlformats.org/officeDocument/2006/relationships/slideLayout" Target="../slideLayouts/slideLayout117.xml" /><Relationship Id="rId12" Type="http://schemas.openxmlformats.org/officeDocument/2006/relationships/theme" Target="../theme/theme11.xml" /><Relationship Id="rId2" Type="http://schemas.openxmlformats.org/officeDocument/2006/relationships/slideLayout" Target="../slideLayouts/slideLayout112.xml" /><Relationship Id="rId1" Type="http://schemas.openxmlformats.org/officeDocument/2006/relationships/slideLayout" Target="../slideLayouts/slideLayout111.xml" /><Relationship Id="rId6" Type="http://schemas.openxmlformats.org/officeDocument/2006/relationships/slideLayout" Target="../slideLayouts/slideLayout116.xml" /><Relationship Id="rId11" Type="http://schemas.openxmlformats.org/officeDocument/2006/relationships/slideLayout" Target="../slideLayouts/slideLayout121.xml" /><Relationship Id="rId5" Type="http://schemas.openxmlformats.org/officeDocument/2006/relationships/slideLayout" Target="../slideLayouts/slideLayout115.xml" /><Relationship Id="rId10" Type="http://schemas.openxmlformats.org/officeDocument/2006/relationships/slideLayout" Target="../slideLayouts/slideLayout120.xml" /><Relationship Id="rId4" Type="http://schemas.openxmlformats.org/officeDocument/2006/relationships/slideLayout" Target="../slideLayouts/slideLayout114.xml" /><Relationship Id="rId9" Type="http://schemas.openxmlformats.org/officeDocument/2006/relationships/slideLayout" Target="../slideLayouts/slideLayout119.xml" 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 /><Relationship Id="rId3" Type="http://schemas.openxmlformats.org/officeDocument/2006/relationships/slideLayout" Target="../slideLayouts/slideLayout124.xml" /><Relationship Id="rId7" Type="http://schemas.openxmlformats.org/officeDocument/2006/relationships/slideLayout" Target="../slideLayouts/slideLayout128.xml" /><Relationship Id="rId12" Type="http://schemas.openxmlformats.org/officeDocument/2006/relationships/theme" Target="../theme/theme12.xml" /><Relationship Id="rId2" Type="http://schemas.openxmlformats.org/officeDocument/2006/relationships/slideLayout" Target="../slideLayouts/slideLayout123.xml" /><Relationship Id="rId1" Type="http://schemas.openxmlformats.org/officeDocument/2006/relationships/slideLayout" Target="../slideLayouts/slideLayout122.xml" /><Relationship Id="rId6" Type="http://schemas.openxmlformats.org/officeDocument/2006/relationships/slideLayout" Target="../slideLayouts/slideLayout127.xml" /><Relationship Id="rId11" Type="http://schemas.openxmlformats.org/officeDocument/2006/relationships/slideLayout" Target="../slideLayouts/slideLayout132.xml" /><Relationship Id="rId5" Type="http://schemas.openxmlformats.org/officeDocument/2006/relationships/slideLayout" Target="../slideLayouts/slideLayout126.xml" /><Relationship Id="rId10" Type="http://schemas.openxmlformats.org/officeDocument/2006/relationships/slideLayout" Target="../slideLayouts/slideLayout131.xml" /><Relationship Id="rId4" Type="http://schemas.openxmlformats.org/officeDocument/2006/relationships/slideLayout" Target="../slideLayouts/slideLayout125.xml" /><Relationship Id="rId9" Type="http://schemas.openxmlformats.org/officeDocument/2006/relationships/slideLayout" Target="../slideLayouts/slideLayout130.xml" 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 /><Relationship Id="rId3" Type="http://schemas.openxmlformats.org/officeDocument/2006/relationships/slideLayout" Target="../slideLayouts/slideLayout135.xml" /><Relationship Id="rId7" Type="http://schemas.openxmlformats.org/officeDocument/2006/relationships/slideLayout" Target="../slideLayouts/slideLayout139.xml" /><Relationship Id="rId12" Type="http://schemas.openxmlformats.org/officeDocument/2006/relationships/theme" Target="../theme/theme13.xml" /><Relationship Id="rId2" Type="http://schemas.openxmlformats.org/officeDocument/2006/relationships/slideLayout" Target="../slideLayouts/slideLayout134.xml" /><Relationship Id="rId1" Type="http://schemas.openxmlformats.org/officeDocument/2006/relationships/slideLayout" Target="../slideLayouts/slideLayout133.xml" /><Relationship Id="rId6" Type="http://schemas.openxmlformats.org/officeDocument/2006/relationships/slideLayout" Target="../slideLayouts/slideLayout138.xml" /><Relationship Id="rId11" Type="http://schemas.openxmlformats.org/officeDocument/2006/relationships/slideLayout" Target="../slideLayouts/slideLayout143.xml" /><Relationship Id="rId5" Type="http://schemas.openxmlformats.org/officeDocument/2006/relationships/slideLayout" Target="../slideLayouts/slideLayout137.xml" /><Relationship Id="rId10" Type="http://schemas.openxmlformats.org/officeDocument/2006/relationships/slideLayout" Target="../slideLayouts/slideLayout142.xml" /><Relationship Id="rId4" Type="http://schemas.openxmlformats.org/officeDocument/2006/relationships/slideLayout" Target="../slideLayouts/slideLayout136.xml" /><Relationship Id="rId9" Type="http://schemas.openxmlformats.org/officeDocument/2006/relationships/slideLayout" Target="../slideLayouts/slideLayout14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 /><Relationship Id="rId3" Type="http://schemas.openxmlformats.org/officeDocument/2006/relationships/slideLayout" Target="../slideLayouts/slideLayout58.xml" /><Relationship Id="rId7" Type="http://schemas.openxmlformats.org/officeDocument/2006/relationships/slideLayout" Target="../slideLayouts/slideLayout62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57.xml" /><Relationship Id="rId1" Type="http://schemas.openxmlformats.org/officeDocument/2006/relationships/slideLayout" Target="../slideLayouts/slideLayout56.xml" /><Relationship Id="rId6" Type="http://schemas.openxmlformats.org/officeDocument/2006/relationships/slideLayout" Target="../slideLayouts/slideLayout61.xml" /><Relationship Id="rId11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60.xml" /><Relationship Id="rId10" Type="http://schemas.openxmlformats.org/officeDocument/2006/relationships/slideLayout" Target="../slideLayouts/slideLayout65.xml" /><Relationship Id="rId4" Type="http://schemas.openxmlformats.org/officeDocument/2006/relationships/slideLayout" Target="../slideLayouts/slideLayout59.xml" /><Relationship Id="rId9" Type="http://schemas.openxmlformats.org/officeDocument/2006/relationships/slideLayout" Target="../slideLayouts/slideLayout64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 /><Relationship Id="rId3" Type="http://schemas.openxmlformats.org/officeDocument/2006/relationships/slideLayout" Target="../slideLayouts/slideLayout69.xml" /><Relationship Id="rId7" Type="http://schemas.openxmlformats.org/officeDocument/2006/relationships/slideLayout" Target="../slideLayouts/slideLayout73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68.xml" /><Relationship Id="rId1" Type="http://schemas.openxmlformats.org/officeDocument/2006/relationships/slideLayout" Target="../slideLayouts/slideLayout67.xml" /><Relationship Id="rId6" Type="http://schemas.openxmlformats.org/officeDocument/2006/relationships/slideLayout" Target="../slideLayouts/slideLayout72.xml" /><Relationship Id="rId11" Type="http://schemas.openxmlformats.org/officeDocument/2006/relationships/slideLayout" Target="../slideLayouts/slideLayout77.xml" /><Relationship Id="rId5" Type="http://schemas.openxmlformats.org/officeDocument/2006/relationships/slideLayout" Target="../slideLayouts/slideLayout71.xml" /><Relationship Id="rId10" Type="http://schemas.openxmlformats.org/officeDocument/2006/relationships/slideLayout" Target="../slideLayouts/slideLayout76.xml" /><Relationship Id="rId4" Type="http://schemas.openxmlformats.org/officeDocument/2006/relationships/slideLayout" Target="../slideLayouts/slideLayout70.xml" /><Relationship Id="rId9" Type="http://schemas.openxmlformats.org/officeDocument/2006/relationships/slideLayout" Target="../slideLayouts/slideLayout75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 /><Relationship Id="rId3" Type="http://schemas.openxmlformats.org/officeDocument/2006/relationships/slideLayout" Target="../slideLayouts/slideLayout80.xml" /><Relationship Id="rId7" Type="http://schemas.openxmlformats.org/officeDocument/2006/relationships/slideLayout" Target="../slideLayouts/slideLayout84.xml" /><Relationship Id="rId12" Type="http://schemas.openxmlformats.org/officeDocument/2006/relationships/theme" Target="../theme/theme8.xml" /><Relationship Id="rId2" Type="http://schemas.openxmlformats.org/officeDocument/2006/relationships/slideLayout" Target="../slideLayouts/slideLayout79.xml" /><Relationship Id="rId1" Type="http://schemas.openxmlformats.org/officeDocument/2006/relationships/slideLayout" Target="../slideLayouts/slideLayout78.xml" /><Relationship Id="rId6" Type="http://schemas.openxmlformats.org/officeDocument/2006/relationships/slideLayout" Target="../slideLayouts/slideLayout83.xml" /><Relationship Id="rId11" Type="http://schemas.openxmlformats.org/officeDocument/2006/relationships/slideLayout" Target="../slideLayouts/slideLayout88.xml" /><Relationship Id="rId5" Type="http://schemas.openxmlformats.org/officeDocument/2006/relationships/slideLayout" Target="../slideLayouts/slideLayout82.xml" /><Relationship Id="rId10" Type="http://schemas.openxmlformats.org/officeDocument/2006/relationships/slideLayout" Target="../slideLayouts/slideLayout87.xml" /><Relationship Id="rId4" Type="http://schemas.openxmlformats.org/officeDocument/2006/relationships/slideLayout" Target="../slideLayouts/slideLayout81.xml" /><Relationship Id="rId9" Type="http://schemas.openxmlformats.org/officeDocument/2006/relationships/slideLayout" Target="../slideLayouts/slideLayout86.xml" 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 /><Relationship Id="rId3" Type="http://schemas.openxmlformats.org/officeDocument/2006/relationships/slideLayout" Target="../slideLayouts/slideLayout91.xml" /><Relationship Id="rId7" Type="http://schemas.openxmlformats.org/officeDocument/2006/relationships/slideLayout" Target="../slideLayouts/slideLayout95.xml" /><Relationship Id="rId12" Type="http://schemas.openxmlformats.org/officeDocument/2006/relationships/theme" Target="../theme/theme9.xml" /><Relationship Id="rId2" Type="http://schemas.openxmlformats.org/officeDocument/2006/relationships/slideLayout" Target="../slideLayouts/slideLayout90.xml" /><Relationship Id="rId1" Type="http://schemas.openxmlformats.org/officeDocument/2006/relationships/slideLayout" Target="../slideLayouts/slideLayout89.xml" /><Relationship Id="rId6" Type="http://schemas.openxmlformats.org/officeDocument/2006/relationships/slideLayout" Target="../slideLayouts/slideLayout94.xml" /><Relationship Id="rId11" Type="http://schemas.openxmlformats.org/officeDocument/2006/relationships/slideLayout" Target="../slideLayouts/slideLayout99.xml" /><Relationship Id="rId5" Type="http://schemas.openxmlformats.org/officeDocument/2006/relationships/slideLayout" Target="../slideLayouts/slideLayout93.xml" /><Relationship Id="rId10" Type="http://schemas.openxmlformats.org/officeDocument/2006/relationships/slideLayout" Target="../slideLayouts/slideLayout98.xml" /><Relationship Id="rId4" Type="http://schemas.openxmlformats.org/officeDocument/2006/relationships/slideLayout" Target="../slideLayouts/slideLayout92.xml" /><Relationship Id="rId9" Type="http://schemas.openxmlformats.org/officeDocument/2006/relationships/slideLayout" Target="../slideLayouts/slideLayout9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F801991-ED6E-49FA-819C-04A3E14CCF19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5754CDB-A00A-464C-939B-8ED60928BF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20.pn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73.xml" /><Relationship Id="rId5" Type="http://schemas.openxmlformats.org/officeDocument/2006/relationships/image" Target="../media/image56.jpeg" /><Relationship Id="rId4" Type="http://schemas.openxmlformats.org/officeDocument/2006/relationships/image" Target="../media/image55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62.xml" /><Relationship Id="rId5" Type="http://schemas.openxmlformats.org/officeDocument/2006/relationships/image" Target="../media/image24.jpg" /><Relationship Id="rId4" Type="http://schemas.openxmlformats.org/officeDocument/2006/relationships/image" Target="../media/image59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 /><Relationship Id="rId2" Type="http://schemas.openxmlformats.org/officeDocument/2006/relationships/image" Target="../media/image60.jpg" /><Relationship Id="rId1" Type="http://schemas.openxmlformats.org/officeDocument/2006/relationships/slideLayout" Target="../slideLayouts/slideLayout62.xml" /><Relationship Id="rId5" Type="http://schemas.openxmlformats.org/officeDocument/2006/relationships/image" Target="../media/image63.JPG" /><Relationship Id="rId4" Type="http://schemas.openxmlformats.org/officeDocument/2006/relationships/image" Target="../media/image62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51.xml" /><Relationship Id="rId4" Type="http://schemas.openxmlformats.org/officeDocument/2006/relationships/image" Target="../media/image66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51.xml" /><Relationship Id="rId5" Type="http://schemas.openxmlformats.org/officeDocument/2006/relationships/image" Target="../media/image70.jpeg" /><Relationship Id="rId4" Type="http://schemas.openxmlformats.org/officeDocument/2006/relationships/image" Target="../media/image69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 /><Relationship Id="rId2" Type="http://schemas.openxmlformats.org/officeDocument/2006/relationships/image" Target="../media/image71.jpeg" /><Relationship Id="rId1" Type="http://schemas.openxmlformats.org/officeDocument/2006/relationships/slideLayout" Target="../slideLayouts/slideLayout51.xml" /><Relationship Id="rId5" Type="http://schemas.openxmlformats.org/officeDocument/2006/relationships/image" Target="../media/image74.jpeg" /><Relationship Id="rId4" Type="http://schemas.openxmlformats.org/officeDocument/2006/relationships/image" Target="../media/image73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78.jpeg" /><Relationship Id="rId4" Type="http://schemas.openxmlformats.org/officeDocument/2006/relationships/image" Target="../media/image77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29.xml" /><Relationship Id="rId5" Type="http://schemas.openxmlformats.org/officeDocument/2006/relationships/image" Target="../media/image82.jpg" /><Relationship Id="rId4" Type="http://schemas.openxmlformats.org/officeDocument/2006/relationships/image" Target="../media/image81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 /><Relationship Id="rId2" Type="http://schemas.openxmlformats.org/officeDocument/2006/relationships/image" Target="../media/image83.jpg" /><Relationship Id="rId1" Type="http://schemas.openxmlformats.org/officeDocument/2006/relationships/slideLayout" Target="../slideLayouts/slideLayout40.xml" /><Relationship Id="rId5" Type="http://schemas.openxmlformats.org/officeDocument/2006/relationships/image" Target="../media/image86.JPG" /><Relationship Id="rId4" Type="http://schemas.openxmlformats.org/officeDocument/2006/relationships/image" Target="../media/image85.JP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 /><Relationship Id="rId3" Type="http://schemas.openxmlformats.org/officeDocument/2006/relationships/image" Target="../media/image88.jpeg" /><Relationship Id="rId7" Type="http://schemas.openxmlformats.org/officeDocument/2006/relationships/image" Target="../media/image92.jpg" /><Relationship Id="rId2" Type="http://schemas.openxmlformats.org/officeDocument/2006/relationships/image" Target="../media/image87.jpeg" /><Relationship Id="rId1" Type="http://schemas.openxmlformats.org/officeDocument/2006/relationships/slideLayout" Target="../slideLayouts/slideLayout79.xml" /><Relationship Id="rId6" Type="http://schemas.openxmlformats.org/officeDocument/2006/relationships/image" Target="../media/image91.jpeg" /><Relationship Id="rId5" Type="http://schemas.openxmlformats.org/officeDocument/2006/relationships/image" Target="../media/image90.jpeg" /><Relationship Id="rId4" Type="http://schemas.openxmlformats.org/officeDocument/2006/relationships/image" Target="../media/image89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jpg" /><Relationship Id="rId4" Type="http://schemas.openxmlformats.org/officeDocument/2006/relationships/image" Target="../media/image2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28.jpeg" /><Relationship Id="rId4" Type="http://schemas.openxmlformats.org/officeDocument/2006/relationships/image" Target="../media/image27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139.xml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28.xml" /><Relationship Id="rId5" Type="http://schemas.openxmlformats.org/officeDocument/2006/relationships/image" Target="../media/image36.jpeg" /><Relationship Id="rId4" Type="http://schemas.openxmlformats.org/officeDocument/2006/relationships/image" Target="../media/image3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117.xml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106.xml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95.xml" /><Relationship Id="rId5" Type="http://schemas.openxmlformats.org/officeDocument/2006/relationships/image" Target="../media/image48.jpeg" /><Relationship Id="rId4" Type="http://schemas.openxmlformats.org/officeDocument/2006/relationships/image" Target="../media/image47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84.xml" /><Relationship Id="rId5" Type="http://schemas.openxmlformats.org/officeDocument/2006/relationships/image" Target="../media/image52.jpeg" /><Relationship Id="rId4" Type="http://schemas.openxmlformats.org/officeDocument/2006/relationships/image" Target="../media/image5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2232247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Arial Black" pitchFamily="34" charset="0"/>
              </a:rPr>
              <a:t>Мои года-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моё</a:t>
            </a:r>
            <a:r>
              <a:rPr lang="ru-RU" i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богатство, </a:t>
            </a:r>
            <a:r>
              <a:rPr lang="ru-RU" i="1" dirty="0">
                <a:solidFill>
                  <a:srgbClr val="FF0000"/>
                </a:solidFill>
                <a:latin typeface="Arial Black" pitchFamily="34" charset="0"/>
              </a:rPr>
              <a:t>моё богатство-</a:t>
            </a:r>
            <a:r>
              <a:rPr lang="ru-RU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itchFamily="34" charset="0"/>
              </a:rPr>
              <a:t>мои ученики!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104455" cy="3194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284984"/>
            <a:ext cx="4547999" cy="3194974"/>
          </a:xfrm>
          <a:prstGeom prst="rect">
            <a:avLst/>
          </a:prstGeom>
        </p:spPr>
      </p:pic>
      <p:pic>
        <p:nvPicPr>
          <p:cNvPr id="3" name="Школа ты дом - милый дом мой родно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8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6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6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4_bezyimyannyi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83013"/>
            <a:ext cx="4114800" cy="23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9_100_005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13" y="3543300"/>
            <a:ext cx="38131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_0052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56" y="404664"/>
            <a:ext cx="4103687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59904" y="2967335"/>
            <a:ext cx="642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slop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00B050"/>
                </a:solidFill>
                <a:effectLst/>
              </a:rPr>
              <a:t>Выпускники-коллеги!</a:t>
            </a:r>
          </a:p>
        </p:txBody>
      </p:sp>
    </p:spTree>
    <p:extLst>
      <p:ext uri="{BB962C8B-B14F-4D97-AF65-F5344CB8AC3E}">
        <p14:creationId xmlns:p14="http://schemas.microsoft.com/office/powerpoint/2010/main" val="16472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лкина с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97" y="-18295"/>
            <a:ext cx="2483768" cy="32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денисова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41" y="7439"/>
            <a:ext cx="4114800" cy="328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000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66689"/>
            <a:ext cx="2736237" cy="358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ображение000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37" y="3313315"/>
            <a:ext cx="2699859" cy="362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4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DC115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248472" cy="318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59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451174" cy="319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59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299"/>
            <a:ext cx="2398552" cy="319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73290" y="2967335"/>
            <a:ext cx="6997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Праздники в школе!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DC1159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59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60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DC116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60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60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DC116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6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61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1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DC116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63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63963"/>
            <a:ext cx="4114800" cy="241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63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DC116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DC1164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DC11643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61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3688" cy="274521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"/>
            <a:ext cx="1807020" cy="2708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99392"/>
            <a:ext cx="3291830" cy="43891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4438"/>
            <a:ext cx="3347864" cy="41835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91953"/>
            <a:ext cx="3363838" cy="4485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21" y="4264427"/>
            <a:ext cx="3120685" cy="2593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4307930"/>
            <a:ext cx="3400093" cy="25500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54" y="2967335"/>
            <a:ext cx="9799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Горжусь своими учениками!!!</a:t>
            </a:r>
          </a:p>
        </p:txBody>
      </p:sp>
    </p:spTree>
    <p:extLst>
      <p:ext uri="{BB962C8B-B14F-4D97-AF65-F5344CB8AC3E}">
        <p14:creationId xmlns:p14="http://schemas.microsoft.com/office/powerpoint/2010/main" val="16064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36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" y="433873"/>
            <a:ext cx="38115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etImag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57335"/>
            <a:ext cx="19335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81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13163"/>
            <a:ext cx="4114800" cy="251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_0052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806825"/>
            <a:ext cx="4114800" cy="23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-267622" y="433873"/>
            <a:ext cx="9679253" cy="3456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>
                  <a:solidFill>
                    <a:srgbClr val="00B05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Мои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выпускники-педагоги!</a:t>
            </a:r>
          </a:p>
        </p:txBody>
      </p:sp>
    </p:spTree>
    <p:extLst>
      <p:ext uri="{BB962C8B-B14F-4D97-AF65-F5344CB8AC3E}">
        <p14:creationId xmlns:p14="http://schemas.microsoft.com/office/powerpoint/2010/main" val="18680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390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39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39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5300" y="2967335"/>
            <a:ext cx="7749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Школьная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26439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39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391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3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5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4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4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706907" y="2967335"/>
            <a:ext cx="3730188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учимся!</a:t>
            </a:r>
          </a:p>
        </p:txBody>
      </p:sp>
    </p:spTree>
    <p:extLst>
      <p:ext uri="{BB962C8B-B14F-4D97-AF65-F5344CB8AC3E}">
        <p14:creationId xmlns:p14="http://schemas.microsoft.com/office/powerpoint/2010/main" val="13639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4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4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4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5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5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5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45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6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456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2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image" Target="../media/image10.jpeg" 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image" Target="../media/image14.jpeg" 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image" Target="../media/image16.jpe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 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 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image" Target="../media/image5.jpeg" 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 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 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 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</TotalTime>
  <Words>26</Words>
  <Application>Microsoft Office PowerPoint</Application>
  <PresentationFormat>Экран (4:3)</PresentationFormat>
  <Paragraphs>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Аптека</vt:lpstr>
      <vt:lpstr>Остин</vt:lpstr>
      <vt:lpstr>1_Апекс</vt:lpstr>
      <vt:lpstr>Начальная</vt:lpstr>
      <vt:lpstr>Воздушный поток</vt:lpstr>
      <vt:lpstr>Трек</vt:lpstr>
      <vt:lpstr>BlackTie</vt:lpstr>
      <vt:lpstr>Волна</vt:lpstr>
      <vt:lpstr>Сетка</vt:lpstr>
      <vt:lpstr>Кнопка</vt:lpstr>
      <vt:lpstr>1_Паркет</vt:lpstr>
      <vt:lpstr>Углы</vt:lpstr>
      <vt:lpstr>Официальная</vt:lpstr>
      <vt:lpstr>Мои года-моё богатство, моё богатство-мои ученики!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года-моё богатство, моё богатство-мои ученики!</dc:title>
  <dc:creator>учитель</dc:creator>
  <cp:lastModifiedBy>Неизвестный пользователь</cp:lastModifiedBy>
  <cp:revision>10</cp:revision>
  <dcterms:created xsi:type="dcterms:W3CDTF">2020-12-04T05:54:32Z</dcterms:created>
  <dcterms:modified xsi:type="dcterms:W3CDTF">2021-12-20T09:15:12Z</dcterms:modified>
</cp:coreProperties>
</file>