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08" r:id="rId3"/>
    <p:sldMasterId id="2147483732" r:id="rId4"/>
    <p:sldMasterId id="2147483744" r:id="rId5"/>
    <p:sldMasterId id="2147483756" r:id="rId6"/>
    <p:sldMasterId id="2147483768" r:id="rId7"/>
    <p:sldMasterId id="2147483780" r:id="rId8"/>
    <p:sldMasterId id="2147483792" r:id="rId9"/>
    <p:sldMasterId id="2147483804" r:id="rId10"/>
    <p:sldMasterId id="2147483816" r:id="rId11"/>
    <p:sldMasterId id="2147483828" r:id="rId12"/>
    <p:sldMasterId id="2147483840" r:id="rId13"/>
  </p:sldMasterIdLst>
  <p:sldIdLst>
    <p:sldId id="335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  <p:sldId id="354" r:id="rId25"/>
    <p:sldId id="348" r:id="rId26"/>
    <p:sldId id="349" r:id="rId27"/>
    <p:sldId id="350" r:id="rId28"/>
    <p:sldId id="351" r:id="rId29"/>
    <p:sldId id="352" r:id="rId30"/>
    <p:sldId id="353" r:id="rId31"/>
    <p:sldId id="336" r:id="rId32"/>
  </p:sldIdLst>
  <p:sldSz cx="9144000" cy="6858000" type="screen4x3"/>
  <p:notesSz cx="6858000" cy="9144000"/>
  <p:photoAlbum layout="4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669" autoAdjust="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 /><Relationship Id="rId13" Type="http://schemas.openxmlformats.org/officeDocument/2006/relationships/slideMaster" Target="slideMasters/slideMaster13.xml" /><Relationship Id="rId18" Type="http://schemas.openxmlformats.org/officeDocument/2006/relationships/slide" Target="slides/slide5.xml" /><Relationship Id="rId26" Type="http://schemas.openxmlformats.org/officeDocument/2006/relationships/slide" Target="slides/slide13.xml" /><Relationship Id="rId3" Type="http://schemas.openxmlformats.org/officeDocument/2006/relationships/slideMaster" Target="slideMasters/slideMaster3.xml" /><Relationship Id="rId21" Type="http://schemas.openxmlformats.org/officeDocument/2006/relationships/slide" Target="slides/slide8.xml" /><Relationship Id="rId34" Type="http://schemas.openxmlformats.org/officeDocument/2006/relationships/viewProps" Target="viewProps.xml" /><Relationship Id="rId7" Type="http://schemas.openxmlformats.org/officeDocument/2006/relationships/slideMaster" Target="slideMasters/slideMaster7.xml" /><Relationship Id="rId12" Type="http://schemas.openxmlformats.org/officeDocument/2006/relationships/slideMaster" Target="slideMasters/slideMaster12.xml" /><Relationship Id="rId17" Type="http://schemas.openxmlformats.org/officeDocument/2006/relationships/slide" Target="slides/slide4.xml" /><Relationship Id="rId25" Type="http://schemas.openxmlformats.org/officeDocument/2006/relationships/slide" Target="slides/slide12.xml" /><Relationship Id="rId33" Type="http://schemas.openxmlformats.org/officeDocument/2006/relationships/presProps" Target="presProps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3.xml" /><Relationship Id="rId20" Type="http://schemas.openxmlformats.org/officeDocument/2006/relationships/slide" Target="slides/slide7.xml" /><Relationship Id="rId29" Type="http://schemas.openxmlformats.org/officeDocument/2006/relationships/slide" Target="slides/slide16.xml" /><Relationship Id="rId1" Type="http://schemas.openxmlformats.org/officeDocument/2006/relationships/slideMaster" Target="slideMasters/slideMaster1.xml" /><Relationship Id="rId6" Type="http://schemas.openxmlformats.org/officeDocument/2006/relationships/slideMaster" Target="slideMasters/slideMaster6.xml" /><Relationship Id="rId11" Type="http://schemas.openxmlformats.org/officeDocument/2006/relationships/slideMaster" Target="slideMasters/slideMaster11.xml" /><Relationship Id="rId24" Type="http://schemas.openxmlformats.org/officeDocument/2006/relationships/slide" Target="slides/slide11.xml" /><Relationship Id="rId32" Type="http://schemas.openxmlformats.org/officeDocument/2006/relationships/slide" Target="slides/slide19.xml" /><Relationship Id="rId5" Type="http://schemas.openxmlformats.org/officeDocument/2006/relationships/slideMaster" Target="slideMasters/slideMaster5.xml" /><Relationship Id="rId15" Type="http://schemas.openxmlformats.org/officeDocument/2006/relationships/slide" Target="slides/slide2.xml" /><Relationship Id="rId23" Type="http://schemas.openxmlformats.org/officeDocument/2006/relationships/slide" Target="slides/slide10.xml" /><Relationship Id="rId28" Type="http://schemas.openxmlformats.org/officeDocument/2006/relationships/slide" Target="slides/slide15.xml" /><Relationship Id="rId36" Type="http://schemas.openxmlformats.org/officeDocument/2006/relationships/tableStyles" Target="tableStyles.xml" /><Relationship Id="rId10" Type="http://schemas.openxmlformats.org/officeDocument/2006/relationships/slideMaster" Target="slideMasters/slideMaster10.xml" /><Relationship Id="rId19" Type="http://schemas.openxmlformats.org/officeDocument/2006/relationships/slide" Target="slides/slide6.xml" /><Relationship Id="rId31" Type="http://schemas.openxmlformats.org/officeDocument/2006/relationships/slide" Target="slides/slide18.xml" /><Relationship Id="rId4" Type="http://schemas.openxmlformats.org/officeDocument/2006/relationships/slideMaster" Target="slideMasters/slideMaster4.xml" /><Relationship Id="rId9" Type="http://schemas.openxmlformats.org/officeDocument/2006/relationships/slideMaster" Target="slideMasters/slideMaster9.xml" /><Relationship Id="rId14" Type="http://schemas.openxmlformats.org/officeDocument/2006/relationships/slide" Target="slides/slide1.xml" /><Relationship Id="rId22" Type="http://schemas.openxmlformats.org/officeDocument/2006/relationships/slide" Target="slides/slide9.xml" /><Relationship Id="rId27" Type="http://schemas.openxmlformats.org/officeDocument/2006/relationships/slide" Target="slides/slide14.xml" /><Relationship Id="rId30" Type="http://schemas.openxmlformats.org/officeDocument/2006/relationships/slide" Target="slides/slide17.xml" /><Relationship Id="rId3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image" Target="../media/image12.jpeg" /><Relationship Id="rId1" Type="http://schemas.openxmlformats.org/officeDocument/2006/relationships/slideMaster" Target="../slideMasters/slideMaster10.xml" 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image" Target="../media/image12.jpeg" /><Relationship Id="rId1" Type="http://schemas.openxmlformats.org/officeDocument/2006/relationships/slideMaster" Target="../slideMasters/slideMaster10.xml" 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image" Target="../media/image12.jpeg" /><Relationship Id="rId1" Type="http://schemas.openxmlformats.org/officeDocument/2006/relationships/slideMaster" Target="../slideMasters/slideMaster10.xml" 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 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 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 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 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 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 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 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 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 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 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 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 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 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 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 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 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 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 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 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 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 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 /><Relationship Id="rId13" Type="http://schemas.openxmlformats.org/officeDocument/2006/relationships/image" Target="../media/image12.jpeg" /><Relationship Id="rId3" Type="http://schemas.openxmlformats.org/officeDocument/2006/relationships/slideLayout" Target="../slideLayouts/slideLayout102.xml" /><Relationship Id="rId7" Type="http://schemas.openxmlformats.org/officeDocument/2006/relationships/slideLayout" Target="../slideLayouts/slideLayout106.xml" /><Relationship Id="rId12" Type="http://schemas.openxmlformats.org/officeDocument/2006/relationships/theme" Target="../theme/theme10.xml" /><Relationship Id="rId2" Type="http://schemas.openxmlformats.org/officeDocument/2006/relationships/slideLayout" Target="../slideLayouts/slideLayout101.xml" /><Relationship Id="rId1" Type="http://schemas.openxmlformats.org/officeDocument/2006/relationships/slideLayout" Target="../slideLayouts/slideLayout100.xml" /><Relationship Id="rId6" Type="http://schemas.openxmlformats.org/officeDocument/2006/relationships/slideLayout" Target="../slideLayouts/slideLayout105.xml" /><Relationship Id="rId11" Type="http://schemas.openxmlformats.org/officeDocument/2006/relationships/slideLayout" Target="../slideLayouts/slideLayout110.xml" /><Relationship Id="rId5" Type="http://schemas.openxmlformats.org/officeDocument/2006/relationships/slideLayout" Target="../slideLayouts/slideLayout104.xml" /><Relationship Id="rId10" Type="http://schemas.openxmlformats.org/officeDocument/2006/relationships/slideLayout" Target="../slideLayouts/slideLayout109.xml" /><Relationship Id="rId4" Type="http://schemas.openxmlformats.org/officeDocument/2006/relationships/slideLayout" Target="../slideLayouts/slideLayout103.xml" /><Relationship Id="rId9" Type="http://schemas.openxmlformats.org/officeDocument/2006/relationships/slideLayout" Target="../slideLayouts/slideLayout108.xml" /><Relationship Id="rId14" Type="http://schemas.openxmlformats.org/officeDocument/2006/relationships/image" Target="../media/image13.png" 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 /><Relationship Id="rId3" Type="http://schemas.openxmlformats.org/officeDocument/2006/relationships/slideLayout" Target="../slideLayouts/slideLayout113.xml" /><Relationship Id="rId7" Type="http://schemas.openxmlformats.org/officeDocument/2006/relationships/slideLayout" Target="../slideLayouts/slideLayout117.xml" /><Relationship Id="rId12" Type="http://schemas.openxmlformats.org/officeDocument/2006/relationships/theme" Target="../theme/theme11.xml" /><Relationship Id="rId2" Type="http://schemas.openxmlformats.org/officeDocument/2006/relationships/slideLayout" Target="../slideLayouts/slideLayout112.xml" /><Relationship Id="rId1" Type="http://schemas.openxmlformats.org/officeDocument/2006/relationships/slideLayout" Target="../slideLayouts/slideLayout111.xml" /><Relationship Id="rId6" Type="http://schemas.openxmlformats.org/officeDocument/2006/relationships/slideLayout" Target="../slideLayouts/slideLayout116.xml" /><Relationship Id="rId11" Type="http://schemas.openxmlformats.org/officeDocument/2006/relationships/slideLayout" Target="../slideLayouts/slideLayout121.xml" /><Relationship Id="rId5" Type="http://schemas.openxmlformats.org/officeDocument/2006/relationships/slideLayout" Target="../slideLayouts/slideLayout115.xml" /><Relationship Id="rId10" Type="http://schemas.openxmlformats.org/officeDocument/2006/relationships/slideLayout" Target="../slideLayouts/slideLayout120.xml" /><Relationship Id="rId4" Type="http://schemas.openxmlformats.org/officeDocument/2006/relationships/slideLayout" Target="../slideLayouts/slideLayout114.xml" /><Relationship Id="rId9" Type="http://schemas.openxmlformats.org/officeDocument/2006/relationships/slideLayout" Target="../slideLayouts/slideLayout119.xml" 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 /><Relationship Id="rId3" Type="http://schemas.openxmlformats.org/officeDocument/2006/relationships/slideLayout" Target="../slideLayouts/slideLayout124.xml" /><Relationship Id="rId7" Type="http://schemas.openxmlformats.org/officeDocument/2006/relationships/slideLayout" Target="../slideLayouts/slideLayout128.xml" /><Relationship Id="rId12" Type="http://schemas.openxmlformats.org/officeDocument/2006/relationships/theme" Target="../theme/theme12.xml" /><Relationship Id="rId2" Type="http://schemas.openxmlformats.org/officeDocument/2006/relationships/slideLayout" Target="../slideLayouts/slideLayout123.xml" /><Relationship Id="rId1" Type="http://schemas.openxmlformats.org/officeDocument/2006/relationships/slideLayout" Target="../slideLayouts/slideLayout122.xml" /><Relationship Id="rId6" Type="http://schemas.openxmlformats.org/officeDocument/2006/relationships/slideLayout" Target="../slideLayouts/slideLayout127.xml" /><Relationship Id="rId11" Type="http://schemas.openxmlformats.org/officeDocument/2006/relationships/slideLayout" Target="../slideLayouts/slideLayout132.xml" /><Relationship Id="rId5" Type="http://schemas.openxmlformats.org/officeDocument/2006/relationships/slideLayout" Target="../slideLayouts/slideLayout126.xml" /><Relationship Id="rId10" Type="http://schemas.openxmlformats.org/officeDocument/2006/relationships/slideLayout" Target="../slideLayouts/slideLayout131.xml" /><Relationship Id="rId4" Type="http://schemas.openxmlformats.org/officeDocument/2006/relationships/slideLayout" Target="../slideLayouts/slideLayout125.xml" /><Relationship Id="rId9" Type="http://schemas.openxmlformats.org/officeDocument/2006/relationships/slideLayout" Target="../slideLayouts/slideLayout130.xml" 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 /><Relationship Id="rId3" Type="http://schemas.openxmlformats.org/officeDocument/2006/relationships/slideLayout" Target="../slideLayouts/slideLayout135.xml" /><Relationship Id="rId7" Type="http://schemas.openxmlformats.org/officeDocument/2006/relationships/slideLayout" Target="../slideLayouts/slideLayout139.xml" /><Relationship Id="rId12" Type="http://schemas.openxmlformats.org/officeDocument/2006/relationships/theme" Target="../theme/theme13.xml" /><Relationship Id="rId2" Type="http://schemas.openxmlformats.org/officeDocument/2006/relationships/slideLayout" Target="../slideLayouts/slideLayout134.xml" /><Relationship Id="rId1" Type="http://schemas.openxmlformats.org/officeDocument/2006/relationships/slideLayout" Target="../slideLayouts/slideLayout133.xml" /><Relationship Id="rId6" Type="http://schemas.openxmlformats.org/officeDocument/2006/relationships/slideLayout" Target="../slideLayouts/slideLayout138.xml" /><Relationship Id="rId11" Type="http://schemas.openxmlformats.org/officeDocument/2006/relationships/slideLayout" Target="../slideLayouts/slideLayout143.xml" /><Relationship Id="rId5" Type="http://schemas.openxmlformats.org/officeDocument/2006/relationships/slideLayout" Target="../slideLayouts/slideLayout137.xml" /><Relationship Id="rId10" Type="http://schemas.openxmlformats.org/officeDocument/2006/relationships/slideLayout" Target="../slideLayouts/slideLayout142.xml" /><Relationship Id="rId4" Type="http://schemas.openxmlformats.org/officeDocument/2006/relationships/slideLayout" Target="../slideLayouts/slideLayout136.xml" /><Relationship Id="rId9" Type="http://schemas.openxmlformats.org/officeDocument/2006/relationships/slideLayout" Target="../slideLayouts/slideLayout141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 /><Relationship Id="rId3" Type="http://schemas.openxmlformats.org/officeDocument/2006/relationships/slideLayout" Target="../slideLayouts/slideLayout25.xml" /><Relationship Id="rId7" Type="http://schemas.openxmlformats.org/officeDocument/2006/relationships/slideLayout" Target="../slideLayouts/slideLayout29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24.xml" /><Relationship Id="rId1" Type="http://schemas.openxmlformats.org/officeDocument/2006/relationships/slideLayout" Target="../slideLayouts/slideLayout23.xml" /><Relationship Id="rId6" Type="http://schemas.openxmlformats.org/officeDocument/2006/relationships/slideLayout" Target="../slideLayouts/slideLayout28.xml" /><Relationship Id="rId11" Type="http://schemas.openxmlformats.org/officeDocument/2006/relationships/slideLayout" Target="../slideLayouts/slideLayout33.xml" /><Relationship Id="rId5" Type="http://schemas.openxmlformats.org/officeDocument/2006/relationships/slideLayout" Target="../slideLayouts/slideLayout27.xml" /><Relationship Id="rId10" Type="http://schemas.openxmlformats.org/officeDocument/2006/relationships/slideLayout" Target="../slideLayouts/slideLayout32.xml" /><Relationship Id="rId4" Type="http://schemas.openxmlformats.org/officeDocument/2006/relationships/slideLayout" Target="../slideLayouts/slideLayout26.xml" /><Relationship Id="rId9" Type="http://schemas.openxmlformats.org/officeDocument/2006/relationships/slideLayout" Target="../slideLayouts/slideLayout31.xml" 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 /><Relationship Id="rId3" Type="http://schemas.openxmlformats.org/officeDocument/2006/relationships/slideLayout" Target="../slideLayouts/slideLayout36.xml" /><Relationship Id="rId7" Type="http://schemas.openxmlformats.org/officeDocument/2006/relationships/slideLayout" Target="../slideLayouts/slideLayout40.xml" /><Relationship Id="rId12" Type="http://schemas.openxmlformats.org/officeDocument/2006/relationships/theme" Target="../theme/theme4.xml" /><Relationship Id="rId2" Type="http://schemas.openxmlformats.org/officeDocument/2006/relationships/slideLayout" Target="../slideLayouts/slideLayout35.xml" /><Relationship Id="rId1" Type="http://schemas.openxmlformats.org/officeDocument/2006/relationships/slideLayout" Target="../slideLayouts/slideLayout34.xml" /><Relationship Id="rId6" Type="http://schemas.openxmlformats.org/officeDocument/2006/relationships/slideLayout" Target="../slideLayouts/slideLayout39.xml" /><Relationship Id="rId11" Type="http://schemas.openxmlformats.org/officeDocument/2006/relationships/slideLayout" Target="../slideLayouts/slideLayout44.xml" /><Relationship Id="rId5" Type="http://schemas.openxmlformats.org/officeDocument/2006/relationships/slideLayout" Target="../slideLayouts/slideLayout38.xml" /><Relationship Id="rId10" Type="http://schemas.openxmlformats.org/officeDocument/2006/relationships/slideLayout" Target="../slideLayouts/slideLayout43.xml" /><Relationship Id="rId4" Type="http://schemas.openxmlformats.org/officeDocument/2006/relationships/slideLayout" Target="../slideLayouts/slideLayout37.xml" /><Relationship Id="rId9" Type="http://schemas.openxmlformats.org/officeDocument/2006/relationships/slideLayout" Target="../slideLayouts/slideLayout42.xml" 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 /><Relationship Id="rId3" Type="http://schemas.openxmlformats.org/officeDocument/2006/relationships/slideLayout" Target="../slideLayouts/slideLayout47.xml" /><Relationship Id="rId7" Type="http://schemas.openxmlformats.org/officeDocument/2006/relationships/slideLayout" Target="../slideLayouts/slideLayout51.xml" /><Relationship Id="rId12" Type="http://schemas.openxmlformats.org/officeDocument/2006/relationships/theme" Target="../theme/theme5.xml" /><Relationship Id="rId2" Type="http://schemas.openxmlformats.org/officeDocument/2006/relationships/slideLayout" Target="../slideLayouts/slideLayout46.xml" /><Relationship Id="rId1" Type="http://schemas.openxmlformats.org/officeDocument/2006/relationships/slideLayout" Target="../slideLayouts/slideLayout45.xml" /><Relationship Id="rId6" Type="http://schemas.openxmlformats.org/officeDocument/2006/relationships/slideLayout" Target="../slideLayouts/slideLayout50.xml" /><Relationship Id="rId11" Type="http://schemas.openxmlformats.org/officeDocument/2006/relationships/slideLayout" Target="../slideLayouts/slideLayout55.xml" /><Relationship Id="rId5" Type="http://schemas.openxmlformats.org/officeDocument/2006/relationships/slideLayout" Target="../slideLayouts/slideLayout49.xml" /><Relationship Id="rId10" Type="http://schemas.openxmlformats.org/officeDocument/2006/relationships/slideLayout" Target="../slideLayouts/slideLayout54.xml" /><Relationship Id="rId4" Type="http://schemas.openxmlformats.org/officeDocument/2006/relationships/slideLayout" Target="../slideLayouts/slideLayout48.xml" /><Relationship Id="rId9" Type="http://schemas.openxmlformats.org/officeDocument/2006/relationships/slideLayout" Target="../slideLayouts/slideLayout53.xml" 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 /><Relationship Id="rId3" Type="http://schemas.openxmlformats.org/officeDocument/2006/relationships/slideLayout" Target="../slideLayouts/slideLayout58.xml" /><Relationship Id="rId7" Type="http://schemas.openxmlformats.org/officeDocument/2006/relationships/slideLayout" Target="../slideLayouts/slideLayout62.xml" /><Relationship Id="rId12" Type="http://schemas.openxmlformats.org/officeDocument/2006/relationships/theme" Target="../theme/theme6.xml" /><Relationship Id="rId2" Type="http://schemas.openxmlformats.org/officeDocument/2006/relationships/slideLayout" Target="../slideLayouts/slideLayout57.xml" /><Relationship Id="rId1" Type="http://schemas.openxmlformats.org/officeDocument/2006/relationships/slideLayout" Target="../slideLayouts/slideLayout56.xml" /><Relationship Id="rId6" Type="http://schemas.openxmlformats.org/officeDocument/2006/relationships/slideLayout" Target="../slideLayouts/slideLayout61.xml" /><Relationship Id="rId11" Type="http://schemas.openxmlformats.org/officeDocument/2006/relationships/slideLayout" Target="../slideLayouts/slideLayout66.xml" /><Relationship Id="rId5" Type="http://schemas.openxmlformats.org/officeDocument/2006/relationships/slideLayout" Target="../slideLayouts/slideLayout60.xml" /><Relationship Id="rId10" Type="http://schemas.openxmlformats.org/officeDocument/2006/relationships/slideLayout" Target="../slideLayouts/slideLayout65.xml" /><Relationship Id="rId4" Type="http://schemas.openxmlformats.org/officeDocument/2006/relationships/slideLayout" Target="../slideLayouts/slideLayout59.xml" /><Relationship Id="rId9" Type="http://schemas.openxmlformats.org/officeDocument/2006/relationships/slideLayout" Target="../slideLayouts/slideLayout64.xml" 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 /><Relationship Id="rId3" Type="http://schemas.openxmlformats.org/officeDocument/2006/relationships/slideLayout" Target="../slideLayouts/slideLayout69.xml" /><Relationship Id="rId7" Type="http://schemas.openxmlformats.org/officeDocument/2006/relationships/slideLayout" Target="../slideLayouts/slideLayout73.xml" /><Relationship Id="rId12" Type="http://schemas.openxmlformats.org/officeDocument/2006/relationships/theme" Target="../theme/theme7.xml" /><Relationship Id="rId2" Type="http://schemas.openxmlformats.org/officeDocument/2006/relationships/slideLayout" Target="../slideLayouts/slideLayout68.xml" /><Relationship Id="rId1" Type="http://schemas.openxmlformats.org/officeDocument/2006/relationships/slideLayout" Target="../slideLayouts/slideLayout67.xml" /><Relationship Id="rId6" Type="http://schemas.openxmlformats.org/officeDocument/2006/relationships/slideLayout" Target="../slideLayouts/slideLayout72.xml" /><Relationship Id="rId11" Type="http://schemas.openxmlformats.org/officeDocument/2006/relationships/slideLayout" Target="../slideLayouts/slideLayout77.xml" /><Relationship Id="rId5" Type="http://schemas.openxmlformats.org/officeDocument/2006/relationships/slideLayout" Target="../slideLayouts/slideLayout71.xml" /><Relationship Id="rId10" Type="http://schemas.openxmlformats.org/officeDocument/2006/relationships/slideLayout" Target="../slideLayouts/slideLayout76.xml" /><Relationship Id="rId4" Type="http://schemas.openxmlformats.org/officeDocument/2006/relationships/slideLayout" Target="../slideLayouts/slideLayout70.xml" /><Relationship Id="rId9" Type="http://schemas.openxmlformats.org/officeDocument/2006/relationships/slideLayout" Target="../slideLayouts/slideLayout75.xml" 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 /><Relationship Id="rId3" Type="http://schemas.openxmlformats.org/officeDocument/2006/relationships/slideLayout" Target="../slideLayouts/slideLayout80.xml" /><Relationship Id="rId7" Type="http://schemas.openxmlformats.org/officeDocument/2006/relationships/slideLayout" Target="../slideLayouts/slideLayout84.xml" /><Relationship Id="rId12" Type="http://schemas.openxmlformats.org/officeDocument/2006/relationships/theme" Target="../theme/theme8.xml" /><Relationship Id="rId2" Type="http://schemas.openxmlformats.org/officeDocument/2006/relationships/slideLayout" Target="../slideLayouts/slideLayout79.xml" /><Relationship Id="rId1" Type="http://schemas.openxmlformats.org/officeDocument/2006/relationships/slideLayout" Target="../slideLayouts/slideLayout78.xml" /><Relationship Id="rId6" Type="http://schemas.openxmlformats.org/officeDocument/2006/relationships/slideLayout" Target="../slideLayouts/slideLayout83.xml" /><Relationship Id="rId11" Type="http://schemas.openxmlformats.org/officeDocument/2006/relationships/slideLayout" Target="../slideLayouts/slideLayout88.xml" /><Relationship Id="rId5" Type="http://schemas.openxmlformats.org/officeDocument/2006/relationships/slideLayout" Target="../slideLayouts/slideLayout82.xml" /><Relationship Id="rId10" Type="http://schemas.openxmlformats.org/officeDocument/2006/relationships/slideLayout" Target="../slideLayouts/slideLayout87.xml" /><Relationship Id="rId4" Type="http://schemas.openxmlformats.org/officeDocument/2006/relationships/slideLayout" Target="../slideLayouts/slideLayout81.xml" /><Relationship Id="rId9" Type="http://schemas.openxmlformats.org/officeDocument/2006/relationships/slideLayout" Target="../slideLayouts/slideLayout86.xml" 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 /><Relationship Id="rId3" Type="http://schemas.openxmlformats.org/officeDocument/2006/relationships/slideLayout" Target="../slideLayouts/slideLayout91.xml" /><Relationship Id="rId7" Type="http://schemas.openxmlformats.org/officeDocument/2006/relationships/slideLayout" Target="../slideLayouts/slideLayout95.xml" /><Relationship Id="rId12" Type="http://schemas.openxmlformats.org/officeDocument/2006/relationships/theme" Target="../theme/theme9.xml" /><Relationship Id="rId2" Type="http://schemas.openxmlformats.org/officeDocument/2006/relationships/slideLayout" Target="../slideLayouts/slideLayout90.xml" /><Relationship Id="rId1" Type="http://schemas.openxmlformats.org/officeDocument/2006/relationships/slideLayout" Target="../slideLayouts/slideLayout89.xml" /><Relationship Id="rId6" Type="http://schemas.openxmlformats.org/officeDocument/2006/relationships/slideLayout" Target="../slideLayouts/slideLayout94.xml" /><Relationship Id="rId11" Type="http://schemas.openxmlformats.org/officeDocument/2006/relationships/slideLayout" Target="../slideLayouts/slideLayout99.xml" /><Relationship Id="rId5" Type="http://schemas.openxmlformats.org/officeDocument/2006/relationships/slideLayout" Target="../slideLayouts/slideLayout93.xml" /><Relationship Id="rId10" Type="http://schemas.openxmlformats.org/officeDocument/2006/relationships/slideLayout" Target="../slideLayouts/slideLayout98.xml" /><Relationship Id="rId4" Type="http://schemas.openxmlformats.org/officeDocument/2006/relationships/slideLayout" Target="../slideLayouts/slideLayout92.xml" /><Relationship Id="rId9" Type="http://schemas.openxmlformats.org/officeDocument/2006/relationships/slideLayout" Target="../slideLayouts/slideLayout97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3F801991-ED6E-49FA-819C-04A3E14CCF19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75754CDB-A00A-464C-939B-8ED60928BF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8.xml" /><Relationship Id="rId2" Type="http://schemas.openxmlformats.org/officeDocument/2006/relationships/audio" Target="../media/media1.mp3" /><Relationship Id="rId1" Type="http://schemas.microsoft.com/office/2007/relationships/media" Target="../media/media1.mp3" /><Relationship Id="rId6" Type="http://schemas.openxmlformats.org/officeDocument/2006/relationships/image" Target="../media/image20.png" /><Relationship Id="rId5" Type="http://schemas.openxmlformats.org/officeDocument/2006/relationships/image" Target="../media/image19.jpeg" /><Relationship Id="rId4" Type="http://schemas.openxmlformats.org/officeDocument/2006/relationships/image" Target="../media/image18.jpe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 /><Relationship Id="rId2" Type="http://schemas.openxmlformats.org/officeDocument/2006/relationships/image" Target="../media/image53.jpeg" /><Relationship Id="rId1" Type="http://schemas.openxmlformats.org/officeDocument/2006/relationships/slideLayout" Target="../slideLayouts/slideLayout73.xml" /><Relationship Id="rId5" Type="http://schemas.openxmlformats.org/officeDocument/2006/relationships/image" Target="../media/image56.jpeg" /><Relationship Id="rId4" Type="http://schemas.openxmlformats.org/officeDocument/2006/relationships/image" Target="../media/image55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 /><Relationship Id="rId2" Type="http://schemas.openxmlformats.org/officeDocument/2006/relationships/image" Target="../media/image57.jpeg" /><Relationship Id="rId1" Type="http://schemas.openxmlformats.org/officeDocument/2006/relationships/slideLayout" Target="../slideLayouts/slideLayout62.xml" /><Relationship Id="rId5" Type="http://schemas.openxmlformats.org/officeDocument/2006/relationships/image" Target="../media/image24.jpg" /><Relationship Id="rId4" Type="http://schemas.openxmlformats.org/officeDocument/2006/relationships/image" Target="../media/image59.jp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 /><Relationship Id="rId2" Type="http://schemas.openxmlformats.org/officeDocument/2006/relationships/image" Target="../media/image60.jpg" /><Relationship Id="rId1" Type="http://schemas.openxmlformats.org/officeDocument/2006/relationships/slideLayout" Target="../slideLayouts/slideLayout62.xml" /><Relationship Id="rId5" Type="http://schemas.openxmlformats.org/officeDocument/2006/relationships/image" Target="../media/image63.JPG" /><Relationship Id="rId4" Type="http://schemas.openxmlformats.org/officeDocument/2006/relationships/image" Target="../media/image62.JP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 /><Relationship Id="rId2" Type="http://schemas.openxmlformats.org/officeDocument/2006/relationships/image" Target="../media/image64.jpeg" /><Relationship Id="rId1" Type="http://schemas.openxmlformats.org/officeDocument/2006/relationships/slideLayout" Target="../slideLayouts/slideLayout51.xml" /><Relationship Id="rId4" Type="http://schemas.openxmlformats.org/officeDocument/2006/relationships/image" Target="../media/image66.jpe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 /><Relationship Id="rId2" Type="http://schemas.openxmlformats.org/officeDocument/2006/relationships/image" Target="../media/image67.jpeg" /><Relationship Id="rId1" Type="http://schemas.openxmlformats.org/officeDocument/2006/relationships/slideLayout" Target="../slideLayouts/slideLayout51.xml" /><Relationship Id="rId5" Type="http://schemas.openxmlformats.org/officeDocument/2006/relationships/image" Target="../media/image70.jpeg" /><Relationship Id="rId4" Type="http://schemas.openxmlformats.org/officeDocument/2006/relationships/image" Target="../media/image69.jpe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 /><Relationship Id="rId2" Type="http://schemas.openxmlformats.org/officeDocument/2006/relationships/image" Target="../media/image71.jpeg" /><Relationship Id="rId1" Type="http://schemas.openxmlformats.org/officeDocument/2006/relationships/slideLayout" Target="../slideLayouts/slideLayout51.xml" /><Relationship Id="rId5" Type="http://schemas.openxmlformats.org/officeDocument/2006/relationships/image" Target="../media/image74.jpeg" /><Relationship Id="rId4" Type="http://schemas.openxmlformats.org/officeDocument/2006/relationships/image" Target="../media/image73.jpe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 /><Relationship Id="rId2" Type="http://schemas.openxmlformats.org/officeDocument/2006/relationships/image" Target="../media/image75.jpeg" /><Relationship Id="rId1" Type="http://schemas.openxmlformats.org/officeDocument/2006/relationships/slideLayout" Target="../slideLayouts/slideLayout18.xml" /><Relationship Id="rId5" Type="http://schemas.openxmlformats.org/officeDocument/2006/relationships/image" Target="../media/image78.jpeg" /><Relationship Id="rId4" Type="http://schemas.openxmlformats.org/officeDocument/2006/relationships/image" Target="../media/image77.jpe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 /><Relationship Id="rId2" Type="http://schemas.openxmlformats.org/officeDocument/2006/relationships/image" Target="../media/image79.jpeg" /><Relationship Id="rId1" Type="http://schemas.openxmlformats.org/officeDocument/2006/relationships/slideLayout" Target="../slideLayouts/slideLayout29.xml" /><Relationship Id="rId5" Type="http://schemas.openxmlformats.org/officeDocument/2006/relationships/image" Target="../media/image82.jpg" /><Relationship Id="rId4" Type="http://schemas.openxmlformats.org/officeDocument/2006/relationships/image" Target="../media/image81.jp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 /><Relationship Id="rId2" Type="http://schemas.openxmlformats.org/officeDocument/2006/relationships/image" Target="../media/image83.jpg" /><Relationship Id="rId1" Type="http://schemas.openxmlformats.org/officeDocument/2006/relationships/slideLayout" Target="../slideLayouts/slideLayout40.xml" /><Relationship Id="rId5" Type="http://schemas.openxmlformats.org/officeDocument/2006/relationships/image" Target="../media/image86.JPG" /><Relationship Id="rId4" Type="http://schemas.openxmlformats.org/officeDocument/2006/relationships/image" Target="../media/image85.JPG" 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g" /><Relationship Id="rId3" Type="http://schemas.openxmlformats.org/officeDocument/2006/relationships/image" Target="../media/image88.jpeg" /><Relationship Id="rId7" Type="http://schemas.openxmlformats.org/officeDocument/2006/relationships/image" Target="../media/image92.jpg" /><Relationship Id="rId2" Type="http://schemas.openxmlformats.org/officeDocument/2006/relationships/image" Target="../media/image87.jpeg" /><Relationship Id="rId1" Type="http://schemas.openxmlformats.org/officeDocument/2006/relationships/slideLayout" Target="../slideLayouts/slideLayout79.xml" /><Relationship Id="rId6" Type="http://schemas.openxmlformats.org/officeDocument/2006/relationships/image" Target="../media/image91.jpeg" /><Relationship Id="rId5" Type="http://schemas.openxmlformats.org/officeDocument/2006/relationships/image" Target="../media/image90.jpeg" /><Relationship Id="rId4" Type="http://schemas.openxmlformats.org/officeDocument/2006/relationships/image" Target="../media/image89.jpe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 /><Relationship Id="rId2" Type="http://schemas.openxmlformats.org/officeDocument/2006/relationships/image" Target="../media/image21.jp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24.jpg" /><Relationship Id="rId4" Type="http://schemas.openxmlformats.org/officeDocument/2006/relationships/image" Target="../media/image23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 /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18.xml" /><Relationship Id="rId5" Type="http://schemas.openxmlformats.org/officeDocument/2006/relationships/image" Target="../media/image28.jpeg" /><Relationship Id="rId4" Type="http://schemas.openxmlformats.org/officeDocument/2006/relationships/image" Target="../media/image27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 /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139.xml" /><Relationship Id="rId5" Type="http://schemas.openxmlformats.org/officeDocument/2006/relationships/image" Target="../media/image32.jpeg" /><Relationship Id="rId4" Type="http://schemas.openxmlformats.org/officeDocument/2006/relationships/image" Target="../media/image31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 /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128.xml" /><Relationship Id="rId5" Type="http://schemas.openxmlformats.org/officeDocument/2006/relationships/image" Target="../media/image36.jpeg" /><Relationship Id="rId4" Type="http://schemas.openxmlformats.org/officeDocument/2006/relationships/image" Target="../media/image35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 /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117.xml" /><Relationship Id="rId5" Type="http://schemas.openxmlformats.org/officeDocument/2006/relationships/image" Target="../media/image40.jpeg" /><Relationship Id="rId4" Type="http://schemas.openxmlformats.org/officeDocument/2006/relationships/image" Target="../media/image39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 /><Relationship Id="rId2" Type="http://schemas.openxmlformats.org/officeDocument/2006/relationships/image" Target="../media/image41.jpeg" /><Relationship Id="rId1" Type="http://schemas.openxmlformats.org/officeDocument/2006/relationships/slideLayout" Target="../slideLayouts/slideLayout106.xml" /><Relationship Id="rId5" Type="http://schemas.openxmlformats.org/officeDocument/2006/relationships/image" Target="../media/image44.jpeg" /><Relationship Id="rId4" Type="http://schemas.openxmlformats.org/officeDocument/2006/relationships/image" Target="../media/image43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 /><Relationship Id="rId2" Type="http://schemas.openxmlformats.org/officeDocument/2006/relationships/image" Target="../media/image45.jpeg" /><Relationship Id="rId1" Type="http://schemas.openxmlformats.org/officeDocument/2006/relationships/slideLayout" Target="../slideLayouts/slideLayout95.xml" /><Relationship Id="rId5" Type="http://schemas.openxmlformats.org/officeDocument/2006/relationships/image" Target="../media/image48.jpeg" /><Relationship Id="rId4" Type="http://schemas.openxmlformats.org/officeDocument/2006/relationships/image" Target="../media/image47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 /><Relationship Id="rId2" Type="http://schemas.openxmlformats.org/officeDocument/2006/relationships/image" Target="../media/image49.jpeg" /><Relationship Id="rId1" Type="http://schemas.openxmlformats.org/officeDocument/2006/relationships/slideLayout" Target="../slideLayouts/slideLayout84.xml" /><Relationship Id="rId5" Type="http://schemas.openxmlformats.org/officeDocument/2006/relationships/image" Target="../media/image52.jpeg" /><Relationship Id="rId4" Type="http://schemas.openxmlformats.org/officeDocument/2006/relationships/image" Target="../media/image51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2232247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FF0000"/>
                </a:solidFill>
                <a:latin typeface="Arial Black" pitchFamily="34" charset="0"/>
              </a:rPr>
              <a:t>Мои года-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моё</a:t>
            </a:r>
            <a:r>
              <a:rPr lang="ru-RU" i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богатство, </a:t>
            </a:r>
            <a:r>
              <a:rPr lang="ru-RU" i="1" dirty="0">
                <a:solidFill>
                  <a:srgbClr val="FF0000"/>
                </a:solidFill>
                <a:latin typeface="Arial Black" pitchFamily="34" charset="0"/>
              </a:rPr>
              <a:t>моё богатство-</a:t>
            </a:r>
            <a:r>
              <a:rPr lang="ru-RU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мои ученики!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84984"/>
            <a:ext cx="4104455" cy="31949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5" y="3284984"/>
            <a:ext cx="4547999" cy="3194974"/>
          </a:xfrm>
          <a:prstGeom prst="rect">
            <a:avLst/>
          </a:prstGeom>
        </p:spPr>
      </p:pic>
      <p:pic>
        <p:nvPicPr>
          <p:cNvPr id="3" name="Школа ты дом - милый дом мой родной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1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64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2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328" tmFilter="0, 0; 0.125,0.2665; 0.25,0.4; 0.375,0.465; 0.5,0.5;  0.625,0.535; 0.75,0.6; 0.875,0.7335; 1,1">
                                          <p:stCondLst>
                                            <p:cond delay="1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, 0; 0.125,0.2665; 0.25,0.4; 0.375,0.465; 0.5,0.5;  0.625,0.535; 0.75,0.6; 0.875,0.7335; 1,1">
                                          <p:stCondLst>
                                            <p:cond delay="264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28" tmFilter="0, 0; 0.125,0.2665; 0.25,0.4; 0.375,0.465; 0.5,0.5;  0.625,0.535; 0.75,0.6; 0.875,0.7335; 1,1">
                                          <p:stCondLst>
                                            <p:cond delay="3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52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332" decel="50000">
                                          <p:stCondLst>
                                            <p:cond delay="13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52">
                                          <p:stCondLst>
                                            <p:cond delay="26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332" decel="50000">
                                          <p:stCondLst>
                                            <p:cond delay="2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52">
                                          <p:stCondLst>
                                            <p:cond delay="328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332" decel="50000">
                                          <p:stCondLst>
                                            <p:cond delay="333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52">
                                          <p:stCondLst>
                                            <p:cond delay="361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332" decel="50000">
                                          <p:stCondLst>
                                            <p:cond delay="3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282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45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456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IMG_4565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IMG_4566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771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63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p4_bezyimyannyiy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783013"/>
            <a:ext cx="4114800" cy="2376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p9_100_0055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113" y="3543300"/>
            <a:ext cx="381317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PIC_0052"/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856" y="404664"/>
            <a:ext cx="4103687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359904" y="2967335"/>
            <a:ext cx="64241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slop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B050"/>
                </a:solidFill>
                <a:effectLst/>
              </a:rPr>
              <a:t>Выпускники-коллеги!</a:t>
            </a:r>
          </a:p>
        </p:txBody>
      </p:sp>
    </p:spTree>
    <p:extLst>
      <p:ext uri="{BB962C8B-B14F-4D97-AF65-F5344CB8AC3E}">
        <p14:creationId xmlns:p14="http://schemas.microsoft.com/office/powerpoint/2010/main" val="164728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алкина сн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97" y="-18295"/>
            <a:ext cx="2483768" cy="3284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денисова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741" y="7439"/>
            <a:ext cx="4114800" cy="3284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Изображение0001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66689"/>
            <a:ext cx="2736237" cy="3581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Изображение0003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837" y="3313315"/>
            <a:ext cx="2699859" cy="3623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540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DC115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88640"/>
            <a:ext cx="4248472" cy="3186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SDC1159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38" y="3543300"/>
            <a:ext cx="2451174" cy="3198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SDC11594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138" y="3543299"/>
            <a:ext cx="2398552" cy="31980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073290" y="2967335"/>
            <a:ext cx="6997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Праздники в школе!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129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DC115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SDC1159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SDC11599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SDC11600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171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DC116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SDC1160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138" y="457200"/>
            <a:ext cx="214312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SDC11605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38" y="3543300"/>
            <a:ext cx="214312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SDC11606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578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DC116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SDC1161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SDC11612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SDC11613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721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DC116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38" y="457200"/>
            <a:ext cx="214312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SDC11635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SDC11636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763963"/>
            <a:ext cx="4114800" cy="2414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SDC11637"/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138" y="3543300"/>
            <a:ext cx="2143125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20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DC1163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SDC11639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SDC11640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SDC11643"/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138" y="3543300"/>
            <a:ext cx="2143125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661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763688" cy="274521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"/>
            <a:ext cx="1807020" cy="27089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-99392"/>
            <a:ext cx="3291830" cy="438910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4438"/>
            <a:ext cx="3347864" cy="418356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-91953"/>
            <a:ext cx="3363838" cy="44851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521" y="4264427"/>
            <a:ext cx="3120685" cy="259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7" y="4307930"/>
            <a:ext cx="3400093" cy="25500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354" y="2967335"/>
            <a:ext cx="979969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Горжусь своими учениками!!!</a:t>
            </a:r>
          </a:p>
        </p:txBody>
      </p:sp>
    </p:spTree>
    <p:extLst>
      <p:ext uri="{BB962C8B-B14F-4D97-AF65-F5344CB8AC3E}">
        <p14:creationId xmlns:p14="http://schemas.microsoft.com/office/powerpoint/2010/main" val="160649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036[1]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4" y="433873"/>
            <a:ext cx="3811587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getImage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57335"/>
            <a:ext cx="193357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IMG_2819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713163"/>
            <a:ext cx="4114800" cy="2516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PIC_0052"/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3806825"/>
            <a:ext cx="4114800" cy="23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-267622" y="433873"/>
            <a:ext cx="9679253" cy="345679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>
                  <a:solidFill>
                    <a:srgbClr val="00B05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Мои</a:t>
            </a:r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выпускники-педагоги!</a:t>
            </a:r>
          </a:p>
        </p:txBody>
      </p:sp>
    </p:spTree>
    <p:extLst>
      <p:ext uri="{BB962C8B-B14F-4D97-AF65-F5344CB8AC3E}">
        <p14:creationId xmlns:p14="http://schemas.microsoft.com/office/powerpoint/2010/main" val="186809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8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390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138" y="457200"/>
            <a:ext cx="214312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IMG_3902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IMG_3911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138" y="3543300"/>
            <a:ext cx="2143125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495300" y="2967335"/>
            <a:ext cx="774910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</a:bodyPr>
          <a:lstStyle/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Школьная жизнь</a:t>
            </a:r>
          </a:p>
        </p:txBody>
      </p:sp>
    </p:spTree>
    <p:extLst>
      <p:ext uri="{BB962C8B-B14F-4D97-AF65-F5344CB8AC3E}">
        <p14:creationId xmlns:p14="http://schemas.microsoft.com/office/powerpoint/2010/main" val="26439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9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391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IMG_3919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IMG_4538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850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45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454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IMG_4543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IMG_4544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706907" y="2967335"/>
            <a:ext cx="3730188" cy="92333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 учимся!</a:t>
            </a:r>
          </a:p>
        </p:txBody>
      </p:sp>
    </p:spTree>
    <p:extLst>
      <p:ext uri="{BB962C8B-B14F-4D97-AF65-F5344CB8AC3E}">
        <p14:creationId xmlns:p14="http://schemas.microsoft.com/office/powerpoint/2010/main" val="136399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45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4546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IMG_4547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IMG_4548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641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45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455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IMG_4552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IMG_4553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456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45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4555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IMG_4556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IMG_4557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17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45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456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IMG_4561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IMG_4562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821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image" Target="../media/image10.jpeg" /></Relationships>
</file>

<file path=ppt/theme/_rels/them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image" Target="../media/image14.jpeg" /></Relationships>
</file>

<file path=ppt/theme/_rels/them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image" Target="../media/image16.jpeg" 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 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 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 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image" Target="../media/image5.jpeg" 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 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 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 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70</TotalTime>
  <Words>26</Words>
  <Application>Microsoft Office PowerPoint</Application>
  <PresentationFormat>Экран (4:3)</PresentationFormat>
  <Paragraphs>7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13</vt:i4>
      </vt:variant>
      <vt:variant>
        <vt:lpstr>Заголовки слайдов</vt:lpstr>
      </vt:variant>
      <vt:variant>
        <vt:i4>19</vt:i4>
      </vt:variant>
    </vt:vector>
  </HeadingPairs>
  <TitlesOfParts>
    <vt:vector size="32" baseType="lpstr">
      <vt:lpstr>Аптека</vt:lpstr>
      <vt:lpstr>Остин</vt:lpstr>
      <vt:lpstr>1_Апекс</vt:lpstr>
      <vt:lpstr>Начальная</vt:lpstr>
      <vt:lpstr>Воздушный поток</vt:lpstr>
      <vt:lpstr>Трек</vt:lpstr>
      <vt:lpstr>BlackTie</vt:lpstr>
      <vt:lpstr>Волна</vt:lpstr>
      <vt:lpstr>Сетка</vt:lpstr>
      <vt:lpstr>Кнопка</vt:lpstr>
      <vt:lpstr>1_Паркет</vt:lpstr>
      <vt:lpstr>Углы</vt:lpstr>
      <vt:lpstr>Официальная</vt:lpstr>
      <vt:lpstr>Мои года-моё богатство, моё богатство-мои ученики!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Мои года-моё богатство, моё богатство-мои ученики!</dc:title>
  <dc:creator>учитель</dc:creator>
  <cp:lastModifiedBy>Неизвестный пользователь</cp:lastModifiedBy>
  <cp:revision>10</cp:revision>
  <dcterms:created xsi:type="dcterms:W3CDTF">2020-12-04T05:54:32Z</dcterms:created>
  <dcterms:modified xsi:type="dcterms:W3CDTF">2021-12-20T09:15:12Z</dcterms:modified>
</cp:coreProperties>
</file>